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0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655EA-7005-4455-868F-1E4A4A20E412}" type="datetimeFigureOut">
              <a:rPr lang="ko-KR" altLang="en-US" smtClean="0"/>
              <a:pPr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211F-CC56-40A9-B245-69DDFEE191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270683&amp;categoryNo=0&amp;parentCategoryNo=1&amp;viewDate=&amp;currentPage=4&amp;postListTopCurrentPage=1&amp;isAfterWrite=true" TargetMode="External"/><Relationship Id="rId2" Type="http://schemas.openxmlformats.org/officeDocument/2006/relationships/hyperlink" Target="http://blog.naver.com/PostView.nhn?blogId=ymysy2020&amp;logNo=130096534107&amp;categoryNo=0&amp;parentCategoryNo=1&amp;viewDate=&amp;currentPage=3&amp;postListTopCurrentPage=1&amp;isAfterWrite=tr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PostView.nhn?blogId=ymysy2020&amp;logNo=130096223384&amp;categoryNo=0&amp;parentCategoryNo=1&amp;viewDate=&amp;currentPage=4&amp;postListTopCurrentPage=1&amp;isAfterWrite=tru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185361&amp;categoryNo=0&amp;parentCategoryNo=1&amp;viewDate=&amp;currentPage=5&amp;postListTopCurrentPage=1&amp;isAfterWrite=true" TargetMode="External"/><Relationship Id="rId2" Type="http://schemas.openxmlformats.org/officeDocument/2006/relationships/hyperlink" Target="http://blog.naver.com/PostView.nhn?blogId=ymysy2020&amp;logNo=130096188255&amp;categoryNo=0&amp;parentCategoryNo=1&amp;viewDate=&amp;currentPage=4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549728&amp;categoryNo=0&amp;parentCategoryNo=1&amp;viewDate=&amp;currentPage=3&amp;postListTopCurrentPage=1&amp;isAfterWrite=true" TargetMode="External"/><Relationship Id="rId2" Type="http://schemas.openxmlformats.org/officeDocument/2006/relationships/hyperlink" Target="http://blog.naver.com/PostView.nhn?blogId=ymysy2020&amp;logNo=130096252363&amp;categoryNo=0&amp;parentCategoryNo=1&amp;viewDate=&amp;currentPage=4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550641&amp;categoryNo=0&amp;parentCategoryNo=1&amp;viewDate=&amp;currentPage=2&amp;postListTopCurrentPage=1&amp;isAfterWrite=true" TargetMode="External"/><Relationship Id="rId2" Type="http://schemas.openxmlformats.org/officeDocument/2006/relationships/hyperlink" Target="http://blog.naver.com/PostView.nhn?blogId=ymysy2020&amp;logNo=130097537430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7532566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7414477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551261&amp;categoryNo=0&amp;parentCategoryNo=1&amp;viewDate=&amp;currentPage=2&amp;postListTopCurrentPage=1&amp;isAfterWrite=true" TargetMode="External"/><Relationship Id="rId2" Type="http://schemas.openxmlformats.org/officeDocument/2006/relationships/hyperlink" Target="http://blog.naver.com/PostView.nhn?blogId=ymysy2020&amp;logNo=130097413697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PostView.nhn?blogId=ymysy2020&amp;logNo=130096530224&amp;categoryNo=0&amp;parentCategoryNo=1&amp;viewDate=&amp;currentPage=3&amp;postListTopCurrentPage=1&amp;isAfterWrite=true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564982&amp;categoryNo=0&amp;parentCategoryNo=1&amp;viewDate=&amp;currentPage=2&amp;postListTopCurrentPage=1&amp;isAfterWrite=true" TargetMode="External"/><Relationship Id="rId2" Type="http://schemas.openxmlformats.org/officeDocument/2006/relationships/hyperlink" Target="http://blog.naver.com/PostView.nhn?blogId=ymysy2020&amp;logNo=130096272372&amp;categoryNo=0&amp;parentCategoryNo=1&amp;viewDate=&amp;currentPage=4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223176&amp;categoryNo=0&amp;parentCategoryNo=1&amp;viewDate=&amp;currentPage=4&amp;postListTopCurrentPage=1&amp;isAfterWrite=true" TargetMode="External"/><Relationship Id="rId2" Type="http://schemas.openxmlformats.org/officeDocument/2006/relationships/hyperlink" Target="http://blog.naver.com/PostView.nhn?blogId=ymysy2020&amp;logNo=130096194029&amp;categoryNo=0&amp;parentCategoryNo=1&amp;viewDate=&amp;currentPage=4&amp;postListTopCurrentPage=1&amp;isAfterWrite=tru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aver.com/PostView.nhn?blogId=ymysy2020&amp;logNo=130097908578&amp;categoryNo=0&amp;parentCategoryNo=1&amp;viewDate=&amp;currentPage=1&amp;postListTopCurrentPage=1&amp;isAfterWrite=true" TargetMode="External"/><Relationship Id="rId4" Type="http://schemas.openxmlformats.org/officeDocument/2006/relationships/hyperlink" Target="http://blog.naver.com/PostView.nhn?blogId=ymysy2020&amp;logNo=130097908661&amp;categoryNo=0&amp;parentCategoryNo=1&amp;viewDate=&amp;currentPage=1&amp;postListTopCurrentPage=1&amp;isAfterWrite=true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562203&amp;categoryNo=0&amp;parentCategoryNo=1&amp;viewDate=&amp;currentPage=2&amp;postListTopCurrentPage=1&amp;isAfterWrite=true" TargetMode="External"/><Relationship Id="rId2" Type="http://schemas.openxmlformats.org/officeDocument/2006/relationships/hyperlink" Target="http://blog.naver.com/PostView.nhn?blogId=ymysy2020&amp;logNo=130096563098&amp;categoryNo=0&amp;parentCategoryNo=1&amp;viewDate=&amp;currentPage=2&amp;postListTopCurrentPage=1&amp;isAfterWrite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naver.com/PostView.nhn?blogId=ymysy2020&amp;logNo=130096533371&amp;categoryNo=0&amp;parentCategoryNo=1&amp;viewDate=&amp;currentPage=3&amp;postListTopCurrentPage=1&amp;isAfterWrite=true" TargetMode="External"/><Relationship Id="rId5" Type="http://schemas.openxmlformats.org/officeDocument/2006/relationships/hyperlink" Target="http://blog.naver.com/PostView.nhn?blogId=ymysy2020&amp;logNo=130096532419&amp;categoryNo=0&amp;parentCategoryNo=1&amp;viewDate=&amp;currentPage=3&amp;postListTopCurrentPage=1&amp;isAfterWrite=true" TargetMode="External"/><Relationship Id="rId4" Type="http://schemas.openxmlformats.org/officeDocument/2006/relationships/hyperlink" Target="http://blog.naver.com/PostView.nhn?blogId=ymysy2020&amp;logNo=130096561467&amp;categoryNo=0&amp;parentCategoryNo=1&amp;viewDate=&amp;currentPage=2&amp;postListTopCurrentPage=1&amp;isAfterWrite=true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7702287&amp;categoryNo=0&amp;parentCategoryNo=1&amp;viewDate=&amp;currentPage=1&amp;postListTopCurrentPage=1&amp;isAfterWrite=true" TargetMode="External"/><Relationship Id="rId2" Type="http://schemas.openxmlformats.org/officeDocument/2006/relationships/hyperlink" Target="http://blog.naver.com/PostView.nhn?blogId=ymysy2020&amp;logNo=130096227541&amp;categoryNo=0&amp;parentCategoryNo=1&amp;viewDate=&amp;currentPage=4&amp;postListTopCurrentPage=1&amp;isAfterWrite=tr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PostView.nhn?blogId=ymysy2020&amp;logNo=130097472396&amp;categoryNo=0&amp;parentCategoryNo=1&amp;viewDate=&amp;currentPage=1&amp;postListTopCurrentPage=1&amp;isAfterWrite=true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6988328&amp;categoryNo=0&amp;parentCategoryNo=1&amp;viewDate=&amp;currentPage=2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6271598&amp;categoryNo=0&amp;parentCategoryNo=1&amp;viewDate=&amp;currentPage=4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436530&amp;categoryNo=0&amp;parentCategoryNo=1&amp;viewDate=&amp;currentPage=3&amp;postListTopCurrentPage=1&amp;isAfterWrite=true" TargetMode="External"/><Relationship Id="rId2" Type="http://schemas.openxmlformats.org/officeDocument/2006/relationships/hyperlink" Target="http://blog.naver.com/PostView.nhn?blogId=ymysy2020&amp;logNo=130096038463&amp;categoryNo=0&amp;parentCategoryNo=1&amp;viewDate=&amp;currentPage=6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531153&amp;categoryNo=0&amp;parentCategoryNo=1&amp;viewDate=&amp;currentPage=3&amp;postListTopCurrentPage=1&amp;isAfterWrite=true" TargetMode="External"/><Relationship Id="rId2" Type="http://schemas.openxmlformats.org/officeDocument/2006/relationships/hyperlink" Target="http://blog.naver.com/PostView.nhn?blogId=ymysy2020&amp;logNo=130096532104&amp;categoryNo=0&amp;parentCategoryNo=1&amp;viewDate=&amp;currentPage=3&amp;postListTopCurrentPage=1&amp;isAfterWrite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naver.com/PostView.nhn?blogId=ymysy2020&amp;logNo=130096530224&amp;categoryNo=0&amp;parentCategoryNo=1&amp;viewDate=&amp;currentPage=3&amp;postListTopCurrentPage=1&amp;isAfterWrite=true" TargetMode="External"/><Relationship Id="rId5" Type="http://schemas.openxmlformats.org/officeDocument/2006/relationships/hyperlink" Target="http://blog.naver.com/PostView.nhn?blogId=ymysy2020&amp;logNo=130096530515&amp;categoryNo=0&amp;parentCategoryNo=1&amp;viewDate=&amp;currentPage=3&amp;postListTopCurrentPage=1&amp;isAfterWrite=true" TargetMode="External"/><Relationship Id="rId4" Type="http://schemas.openxmlformats.org/officeDocument/2006/relationships/hyperlink" Target="http://blog.naver.com/PostView.nhn?blogId=ymysy2020&amp;logNo=130096530839&amp;categoryNo=0&amp;parentCategoryNo=1&amp;viewDate=&amp;currentPage=3&amp;postListTopCurrentPage=1&amp;isAfterWrite=true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466875&amp;categoryNo=0&amp;parentCategoryNo=1&amp;viewDate=&amp;currentPage=3&amp;postListTopCurrentPage=1&amp;isAfterWrite=true" TargetMode="External"/><Relationship Id="rId2" Type="http://schemas.openxmlformats.org/officeDocument/2006/relationships/hyperlink" Target="http://blog.naver.com/PostView.nhn?blogId=ymysy2020&amp;logNo=130096466656&amp;categoryNo=0&amp;parentCategoryNo=1&amp;viewDate=&amp;currentPage=3&amp;postListTopCurrentPage=1&amp;isAfterWrite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naver.com/PostView.nhn?blogId=ymysy2020&amp;logNo=130096996636&amp;categoryNo=0&amp;parentCategoryNo=1&amp;viewDate=&amp;currentPage=2&amp;postListTopCurrentPage=1&amp;isAfterWrite=true" TargetMode="External"/><Relationship Id="rId5" Type="http://schemas.openxmlformats.org/officeDocument/2006/relationships/hyperlink" Target="http://blog.naver.com/PostView.nhn?blogId=ymysy2020&amp;logNo=130096548198&amp;categoryNo=0&amp;parentCategoryNo=1&amp;viewDate=&amp;currentPage=3&amp;postListTopCurrentPage=1&amp;isAfterWrite=true" TargetMode="External"/><Relationship Id="rId4" Type="http://schemas.openxmlformats.org/officeDocument/2006/relationships/hyperlink" Target="http://blog.naver.com/PostView.nhn?blogId=ymysy2020&amp;logNo=130096549182&amp;categoryNo=0&amp;parentCategoryNo=1&amp;viewDate=&amp;currentPage=3&amp;postListTopCurrentPage=1&amp;isAfterWrite=true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6534731&amp;categoryNo=0&amp;parentCategoryNo=1&amp;viewDate=&amp;currentPage=3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564982&amp;categoryNo=0&amp;parentCategoryNo=1&amp;viewDate=&amp;currentPage=2&amp;postListTopCurrentPage=1&amp;isAfterWrite=true" TargetMode="External"/><Relationship Id="rId7" Type="http://schemas.openxmlformats.org/officeDocument/2006/relationships/hyperlink" Target="http://blog.naver.com/PostView.nhn?blogId=ymysy2020&amp;logNo=130096166502&amp;categoryNo=0&amp;parentCategoryNo=1&amp;viewDate=&amp;currentPage=5&amp;postListTopCurrentPage=1&amp;isAfterWrite=true" TargetMode="External"/><Relationship Id="rId2" Type="http://schemas.openxmlformats.org/officeDocument/2006/relationships/hyperlink" Target="http://blog.naver.com/PostView.nhn?blogId=ymysy2020&amp;logNo=130097373622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naver.com/PostView.nhn?blogId=ymysy2020&amp;logNo=130096184713&amp;categoryNo=0&amp;parentCategoryNo=1&amp;viewDate=&amp;currentPage=5&amp;postListTopCurrentPage=1&amp;isAfterWrite=true" TargetMode="External"/><Relationship Id="rId5" Type="http://schemas.openxmlformats.org/officeDocument/2006/relationships/hyperlink" Target="http://blog.naver.com/PostView.nhn?blogId=ymysy2020&amp;logNo=130097386596&amp;categoryNo=0&amp;parentCategoryNo=1&amp;viewDate=&amp;currentPage=1&amp;postListTopCurrentPage=1&amp;isAfterWrite=true" TargetMode="External"/><Relationship Id="rId4" Type="http://schemas.openxmlformats.org/officeDocument/2006/relationships/hyperlink" Target="http://blog.naver.com/PostView.nhn?blogId=ymysy2020&amp;logNo=130096373357&amp;categoryNo=0&amp;parentCategoryNo=1&amp;viewDate=&amp;currentPage=3&amp;postListTopCurrentPage=1&amp;isAfterWrite=true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7859341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7395433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7532260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437245&amp;categoryNo=0&amp;parentCategoryNo=1&amp;viewDate=&amp;currentPage=3&amp;postListTopCurrentPage=1&amp;isAfterWrite=true" TargetMode="External"/><Relationship Id="rId2" Type="http://schemas.openxmlformats.org/officeDocument/2006/relationships/hyperlink" Target="http://blog.naver.com/PostView.nhn?blogId=ymysy2020&amp;logNo=130096383404&amp;categoryNo=0&amp;parentCategoryNo=1&amp;viewDate=&amp;currentPage=3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532938&amp;categoryNo=0&amp;parentCategoryNo=1&amp;viewDate=&amp;currentPage=3&amp;postListTopCurrentPage=1&amp;isAfterWrite=true" TargetMode="External"/><Relationship Id="rId2" Type="http://schemas.openxmlformats.org/officeDocument/2006/relationships/hyperlink" Target="http://blog.naver.com/PostView.nhn?blogId=ymysy2020&amp;logNo=130097428999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PostView.nhn?blogId=ymysy2020&amp;logNo=130096566449&amp;categoryNo=0&amp;parentCategoryNo=1&amp;viewDate=&amp;currentPage=2&amp;postListTopCurrentPage=1&amp;isAfterWrite=true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096916614&amp;categoryNo=0&amp;parentCategoryNo=1&amp;viewDate=&amp;currentPage=2&amp;postListTopCurrentPage=1&amp;isAfterWrite=true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7056197&amp;categoryNo=0&amp;parentCategoryNo=1&amp;viewDate=&amp;currentPage=1&amp;postListTopCurrentPage=1&amp;isAfterWrite=true" TargetMode="External"/><Relationship Id="rId2" Type="http://schemas.openxmlformats.org/officeDocument/2006/relationships/hyperlink" Target="http://blog.naver.com/PostView.nhn?blogId=ymysy2020&amp;logNo=130097789000&amp;categoryNo=0&amp;parentCategoryNo=1&amp;viewDate=&amp;currentPage=1&amp;postListTopCurrentPage=1&amp;isAfterWrite=tr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PostView.nhn?blogId=ymysy2020&amp;logNo=130096563729&amp;categoryNo=0&amp;parentCategoryNo=1&amp;viewDate=&amp;currentPage=2&amp;postListTopCurrentPage=1&amp;isAfterWrite=tru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096253353&amp;categoryNo=0&amp;parentCategoryNo=1&amp;viewDate=&amp;currentPage=4&amp;postListTopCurrentPage=1&amp;isAfterWrite=true" TargetMode="External"/><Relationship Id="rId2" Type="http://schemas.openxmlformats.org/officeDocument/2006/relationships/hyperlink" Target="http://blog.naver.com/PostView.nhn?blogId=ymysy2020&amp;logNo=130096273434&amp;categoryNo=0&amp;parentCategoryNo=1&amp;viewDate=&amp;currentPage=4&amp;postListTopCurrentPage=1&amp;isAfterWrite=tru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aver.com/PostView.nhn?blogId=ymysy2020&amp;logNo=130096426455&amp;categoryNo=0&amp;parentCategoryNo=1&amp;viewDate=&amp;currentPage=3&amp;postListTopCurrentPage=1&amp;isAfterWrite=true" TargetMode="External"/><Relationship Id="rId4" Type="http://schemas.openxmlformats.org/officeDocument/2006/relationships/hyperlink" Target="http://blog.naver.com/PostView.nhn?blogId=ymysy2020&amp;logNo=130097383481&amp;categoryNo=0&amp;parentCategoryNo=1&amp;viewDate=&amp;currentPage=1&amp;postListTopCurrentPage=1&amp;isAfterWrite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맨날 </a:t>
            </a:r>
            <a:r>
              <a:rPr lang="ko-KR" altLang="en-US" b="1" dirty="0" smtClean="0"/>
              <a:t>결심학습영향평가서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하룻강아지 </a:t>
            </a:r>
            <a:r>
              <a:rPr lang="ko-KR" altLang="en-US" dirty="0" err="1" smtClean="0"/>
              <a:t>千年을</a:t>
            </a:r>
            <a:r>
              <a:rPr lang="ko-KR" altLang="en-US" smtClean="0"/>
              <a:t> 웃다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dirty="0">
                <a:hlinkClick r:id="rId2"/>
              </a:rPr>
              <a:t>교육용 방송 신문 잡지 </a:t>
            </a:r>
            <a:r>
              <a:rPr lang="ko-KR" altLang="en-US" dirty="0" err="1">
                <a:hlinkClick r:id="rId2"/>
              </a:rPr>
              <a:t>블로그내</a:t>
            </a:r>
            <a:r>
              <a:rPr lang="ko-KR" altLang="en-US" dirty="0">
                <a:hlinkClick r:id="rId2"/>
              </a:rPr>
              <a:t> 하이퍼링크 </a:t>
            </a:r>
            <a:r>
              <a:rPr lang="en-US" altLang="ko-KR" dirty="0">
                <a:hlinkClick r:id="rId2"/>
              </a:rPr>
              <a:t>9</a:t>
            </a:r>
            <a:r>
              <a:rPr lang="ko-KR" altLang="en-US" dirty="0">
                <a:hlinkClick r:id="rId2"/>
              </a:rPr>
              <a:t>가지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국어공부는</a:t>
            </a:r>
            <a:r>
              <a:rPr lang="en-US" altLang="ko-KR" dirty="0"/>
              <a:t>?</a:t>
            </a:r>
          </a:p>
          <a:p>
            <a:r>
              <a:rPr lang="en-US" altLang="ko-KR" dirty="0">
                <a:hlinkClick r:id="rId3"/>
              </a:rPr>
              <a:t>3×3=9 </a:t>
            </a:r>
            <a:r>
              <a:rPr lang="ko-KR" altLang="en-US" dirty="0" err="1">
                <a:hlinkClick r:id="rId3"/>
              </a:rPr>
              <a:t>記憶場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回想刻印筆記法</a:t>
            </a:r>
            <a:r>
              <a:rPr lang="ko-KR" altLang="en-US" dirty="0">
                <a:hlinkClick r:id="rId3"/>
              </a:rPr>
              <a:t> 국어노트 </a:t>
            </a:r>
            <a:r>
              <a:rPr lang="ko-KR" altLang="en-US" dirty="0" err="1">
                <a:hlinkClick r:id="rId3"/>
              </a:rPr>
              <a:t>연계통합융합통섭필기법</a:t>
            </a:r>
            <a:r>
              <a:rPr lang="ko-KR" altLang="en-US" dirty="0">
                <a:hlinkClick r:id="rId3"/>
              </a:rPr>
              <a:t> </a:t>
            </a:r>
            <a:r>
              <a:rPr lang="ko-KR" altLang="en-US" dirty="0"/>
              <a:t> 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게으른가요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게임 잘해요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교재 </a:t>
            </a:r>
            <a:r>
              <a:rPr lang="en-US" altLang="ko-KR" dirty="0"/>
              <a:t>&amp; </a:t>
            </a:r>
            <a:r>
              <a:rPr lang="ko-KR" altLang="en-US" dirty="0"/>
              <a:t>교제는 </a:t>
            </a:r>
            <a:r>
              <a:rPr lang="ko-KR" altLang="en-US" dirty="0" err="1"/>
              <a:t>뭘로</a:t>
            </a:r>
            <a:r>
              <a:rPr lang="ko-KR" altLang="en-US" dirty="0"/>
              <a:t> 얼마나 해요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글쓰기 글짓기란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4"/>
              </a:rPr>
              <a:t>정병기</a:t>
            </a:r>
            <a:r>
              <a:rPr lang="en-US" altLang="ko-KR" dirty="0">
                <a:hlinkClick r:id="rId4"/>
              </a:rPr>
              <a:t>&lt; </a:t>
            </a:r>
            <a:r>
              <a:rPr lang="ko-KR" altLang="en-US" dirty="0">
                <a:hlinkClick r:id="rId4"/>
              </a:rPr>
              <a:t>글쓰기의 </a:t>
            </a:r>
            <a:r>
              <a:rPr lang="ko-KR" altLang="en-US" dirty="0" err="1">
                <a:hlinkClick r:id="rId4"/>
              </a:rPr>
              <a:t>다섯가지</a:t>
            </a:r>
            <a:r>
              <a:rPr lang="ko-KR" altLang="en-US" dirty="0">
                <a:hlinkClick r:id="rId4"/>
              </a:rPr>
              <a:t> 덕목</a:t>
            </a:r>
            <a:r>
              <a:rPr lang="en-US" altLang="ko-KR" dirty="0">
                <a:hlinkClick r:id="rId4"/>
              </a:rPr>
              <a:t>: </a:t>
            </a:r>
            <a:r>
              <a:rPr lang="ko-KR" altLang="en-US" dirty="0">
                <a:hlinkClick r:id="rId4"/>
              </a:rPr>
              <a:t>성의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집중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다독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다작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 err="1">
                <a:hlinkClick r:id="rId4"/>
              </a:rPr>
              <a:t>다상량</a:t>
            </a:r>
            <a:r>
              <a:rPr lang="ko-KR" altLang="en-US" dirty="0"/>
              <a:t> 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기억박사인가요</a:t>
            </a:r>
            <a:r>
              <a:rPr lang="en-US" altLang="ko-KR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/>
              <a:t>내성적인가요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나름 터득내공비법으로 노트필기하나요</a:t>
            </a:r>
            <a:r>
              <a:rPr lang="en-US" altLang="ko-KR" dirty="0"/>
              <a:t>?</a:t>
            </a:r>
          </a:p>
          <a:p>
            <a:r>
              <a:rPr lang="ko-KR" altLang="en-US" dirty="0" err="1">
                <a:hlinkClick r:id="rId2"/>
              </a:rPr>
              <a:t>코넬대학</a:t>
            </a:r>
            <a:r>
              <a:rPr lang="ko-KR" altLang="en-US" dirty="0">
                <a:hlinkClick r:id="rId2"/>
              </a:rPr>
              <a:t> 노트필기 </a:t>
            </a:r>
            <a:r>
              <a:rPr lang="en-US" altLang="ko-KR" dirty="0">
                <a:hlinkClick r:id="rId2"/>
              </a:rPr>
              <a:t>The Cornell Note Method&lt;Geek to Live: Take study-worthy lecture notes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3"/>
              </a:rPr>
              <a:t>노트정리 이야기</a:t>
            </a:r>
            <a:r>
              <a:rPr lang="en-US" altLang="ko-KR" dirty="0">
                <a:hlinkClick r:id="rId3"/>
              </a:rPr>
              <a:t>&lt;</a:t>
            </a:r>
            <a:r>
              <a:rPr lang="ko-KR" altLang="en-US" dirty="0" err="1">
                <a:hlinkClick r:id="rId3"/>
              </a:rPr>
              <a:t>필기왕</a:t>
            </a:r>
            <a:r>
              <a:rPr lang="ko-KR" altLang="en-US" dirty="0">
                <a:hlinkClick r:id="rId3"/>
              </a:rPr>
              <a:t> 노트정리로 </a:t>
            </a:r>
            <a:r>
              <a:rPr lang="ko-KR" altLang="en-US" dirty="0" err="1">
                <a:hlinkClick r:id="rId3"/>
              </a:rPr>
              <a:t>의대가다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/>
              <a:t>난장이와</a:t>
            </a:r>
            <a:r>
              <a:rPr lang="ko-KR" altLang="en-US" dirty="0"/>
              <a:t> </a:t>
            </a:r>
            <a:r>
              <a:rPr lang="ko-KR" altLang="en-US" dirty="0" err="1"/>
              <a:t>일곱공주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내신성적관리기법은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누적학습시간은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ko-KR" altLang="en-US" dirty="0"/>
              <a:t>다</a:t>
            </a:r>
            <a:r>
              <a:rPr lang="en-US" altLang="ko-KR" dirty="0"/>
              <a:t>) </a:t>
            </a:r>
            <a:r>
              <a:rPr lang="ko-KR" altLang="en-US" dirty="0"/>
              <a:t>놀고 또 쉬나요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ko-KR" altLang="en-US" dirty="0"/>
              <a:t>다</a:t>
            </a:r>
            <a:r>
              <a:rPr lang="en-US" altLang="ko-KR" dirty="0"/>
              <a:t>) </a:t>
            </a:r>
            <a:r>
              <a:rPr lang="ko-KR" altLang="en-US" dirty="0"/>
              <a:t>놀고 공부하기 시작하나요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/>
              <a:t>도서관이 뭐예요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독서는 어떻게 하나요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책 보는 방법 </a:t>
            </a:r>
            <a:r>
              <a:rPr lang="en-US" altLang="ko-KR" dirty="0">
                <a:hlinkClick r:id="rId2"/>
              </a:rPr>
              <a:t>The SQ3R Reading Method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독서목록과 함께 듣고 읽고 책 부분도 적어보고</a:t>
            </a:r>
            <a:br>
              <a:rPr lang="ko-KR" altLang="en-US" dirty="0"/>
            </a:br>
            <a:r>
              <a:rPr lang="ko-KR" altLang="en-US" dirty="0"/>
              <a:t>책도 작문하여 만들어 보나요</a:t>
            </a:r>
            <a:r>
              <a:rPr lang="en-US" altLang="ko-KR" dirty="0"/>
              <a:t>? 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다상량하나요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대학수학능력시험</a:t>
            </a:r>
          </a:p>
          <a:p>
            <a:r>
              <a:rPr lang="ko-KR" altLang="en-US" dirty="0" err="1">
                <a:hlinkClick r:id="rId3"/>
              </a:rPr>
              <a:t>대수능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하이퍼링크 </a:t>
            </a:r>
            <a:r>
              <a:rPr lang="en-US" altLang="ko-KR" dirty="0">
                <a:hlinkClick r:id="rId3"/>
              </a:rPr>
              <a:t>9</a:t>
            </a:r>
            <a:r>
              <a:rPr lang="ko-KR" altLang="en-US" dirty="0">
                <a:hlinkClick r:id="rId3"/>
              </a:rPr>
              <a:t>가지 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/>
              <a:t>대학순위는</a:t>
            </a:r>
            <a:r>
              <a:rPr lang="en-US" altLang="ko-KR" dirty="0"/>
              <a:t>?</a:t>
            </a:r>
          </a:p>
          <a:p>
            <a:r>
              <a:rPr lang="en-US" altLang="ko-KR" dirty="0">
                <a:hlinkClick r:id="rId2"/>
              </a:rPr>
              <a:t>US News &amp; World Report | News &amp; Rankings &lt;</a:t>
            </a:r>
            <a:r>
              <a:rPr lang="ko-KR" altLang="en-US" dirty="0">
                <a:hlinkClick r:id="rId2"/>
              </a:rPr>
              <a:t>미국 고교 </a:t>
            </a:r>
            <a:r>
              <a:rPr lang="en-US" altLang="ko-KR" dirty="0">
                <a:hlinkClick r:id="rId2"/>
              </a:rPr>
              <a:t>+ </a:t>
            </a:r>
            <a:r>
              <a:rPr lang="ko-KR" altLang="en-US" dirty="0">
                <a:hlinkClick r:id="rId2"/>
              </a:rPr>
              <a:t>전세계대학 최고 순위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3"/>
              </a:rPr>
              <a:t>세계대학 비교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하이퍼링크 </a:t>
            </a:r>
            <a:r>
              <a:rPr lang="en-US" altLang="ko-KR" dirty="0">
                <a:hlinkClick r:id="rId3"/>
              </a:rPr>
              <a:t>9</a:t>
            </a:r>
            <a:r>
              <a:rPr lang="ko-KR" altLang="en-US" dirty="0">
                <a:hlinkClick r:id="rId3"/>
              </a:rPr>
              <a:t>가지 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뒤에서 앞으로 다시 가보나요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되돌이표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둔재인가요</a:t>
            </a:r>
            <a:r>
              <a:rPr lang="en-US" altLang="ko-KR" dirty="0"/>
              <a:t>? </a:t>
            </a:r>
            <a:r>
              <a:rPr lang="ko-KR" altLang="en-US" dirty="0"/>
              <a:t>둔한가요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뒷북치기</a:t>
            </a:r>
            <a:r>
              <a:rPr lang="en-US" altLang="ko-KR" dirty="0"/>
              <a:t>?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dirty="0"/>
              <a:t>뒷북치기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등급제란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디딤돌</a:t>
            </a:r>
            <a:r>
              <a:rPr lang="en-US" altLang="ko-KR" dirty="0" smtClean="0"/>
              <a:t>(</a:t>
            </a:r>
            <a:r>
              <a:rPr lang="ko-KR" altLang="en-US" dirty="0" smtClean="0"/>
              <a:t>징검다리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</a:t>
            </a:r>
            <a:r>
              <a:rPr lang="en-US" altLang="ko-KR" dirty="0" smtClean="0"/>
              <a:t>? </a:t>
            </a:r>
            <a:r>
              <a:rPr lang="ko-KR" altLang="en-US" dirty="0" smtClean="0"/>
              <a:t>걸림돌은</a:t>
            </a:r>
            <a:r>
              <a:rPr lang="en-US" altLang="ko-KR" dirty="0" smtClean="0"/>
              <a:t>?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또박또박 쓰나요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똑똑한가요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/>
              <a:t>론도학습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라르고</a:t>
            </a:r>
            <a:r>
              <a:rPr lang="ko-KR" altLang="en-US" dirty="0"/>
              <a:t> 학습시동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/>
              <a:t>마음가짐 몸가짐 </a:t>
            </a:r>
            <a:r>
              <a:rPr lang="ko-KR" altLang="en-US" dirty="0" err="1"/>
              <a:t>엉덩가짐은</a:t>
            </a:r>
            <a:r>
              <a:rPr lang="ko-KR" altLang="en-US" dirty="0"/>
              <a:t> 어때요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마구마구 막막한가요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만점과 </a:t>
            </a:r>
            <a:r>
              <a:rPr lang="ko-KR" altLang="en-US" dirty="0" err="1"/>
              <a:t>백점의</a:t>
            </a:r>
            <a:r>
              <a:rPr lang="ko-KR" altLang="en-US" dirty="0"/>
              <a:t> 차이는요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 err="1"/>
              <a:t>명문고는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민족사관고등학교</a:t>
            </a:r>
            <a:r>
              <a:rPr lang="en-US" altLang="ko-KR" dirty="0">
                <a:hlinkClick r:id="rId2"/>
              </a:rPr>
              <a:t>, Thomas Jefferson High School &amp; Mayo College</a:t>
            </a:r>
            <a:r>
              <a:rPr lang="ko-KR" altLang="en-US" dirty="0"/>
              <a:t> 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모자라는  게 뭐예요</a:t>
            </a:r>
            <a:r>
              <a:rPr lang="en-US" altLang="ko-KR" dirty="0"/>
              <a:t>?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 err="1" smtClean="0"/>
              <a:t>목차별</a:t>
            </a:r>
            <a:r>
              <a:rPr lang="ko-KR" altLang="en-US" dirty="0" smtClean="0"/>
              <a:t> 학습이 </a:t>
            </a:r>
            <a:r>
              <a:rPr lang="ko-KR" altLang="en-US" dirty="0"/>
              <a:t>뭐지요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몰입이 뭐지요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묵상하나요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문제해결능력은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무지막지하게 멍청한가요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멍 때리고 </a:t>
            </a:r>
            <a:r>
              <a:rPr lang="ko-KR" altLang="en-US" dirty="0"/>
              <a:t>있나요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미술 활동 중에 </a:t>
            </a:r>
            <a:r>
              <a:rPr lang="ko-KR" altLang="en-US" dirty="0"/>
              <a:t>제일 </a:t>
            </a:r>
            <a:r>
              <a:rPr lang="ko-KR" altLang="en-US" dirty="0" smtClean="0"/>
              <a:t>마음 드는 </a:t>
            </a:r>
            <a:r>
              <a:rPr lang="ko-KR" altLang="en-US" dirty="0"/>
              <a:t>것은 뭔가요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/>
              <a:t>박수는 몇 번 치고 받나요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반려동물은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반영적 사고란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배려란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배운 것이 뭐예요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배움배움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벤치마킹</a:t>
            </a:r>
            <a:r>
              <a:rPr lang="en-US" altLang="ko-KR" dirty="0"/>
              <a:t>?</a:t>
            </a:r>
          </a:p>
          <a:p>
            <a:r>
              <a:rPr lang="en-US" altLang="ko-KR" dirty="0">
                <a:hlinkClick r:id="rId2"/>
              </a:rPr>
              <a:t>Finnish National Board of Education </a:t>
            </a:r>
            <a:r>
              <a:rPr lang="ko-KR" altLang="en-US" dirty="0" err="1">
                <a:hlinkClick r:id="rId2"/>
              </a:rPr>
              <a:t>엄친국</a:t>
            </a:r>
            <a:r>
              <a:rPr lang="ko-KR" altLang="en-US" dirty="0">
                <a:hlinkClick r:id="rId2"/>
              </a:rPr>
              <a:t> 핀란드 </a:t>
            </a:r>
            <a:r>
              <a:rPr lang="ko-KR" altLang="en-US" dirty="0" err="1">
                <a:hlinkClick r:id="rId2"/>
              </a:rPr>
              <a:t>평준화몰입실무교육</a:t>
            </a:r>
            <a:r>
              <a:rPr lang="ko-KR" altLang="en-US" dirty="0">
                <a:hlinkClick r:id="rId2"/>
              </a:rPr>
              <a:t> 벤치마킹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정보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o-KR" altLang="en-US" b="1" dirty="0"/>
              <a:t>어떤 전문가적 정보나  스크린 장치</a:t>
            </a:r>
            <a:endParaRPr lang="ko-KR" altLang="en-US" dirty="0"/>
          </a:p>
          <a:p>
            <a:r>
              <a:rPr lang="en-US" altLang="ko-KR" b="1" dirty="0"/>
              <a:t>(</a:t>
            </a:r>
            <a:r>
              <a:rPr lang="ko-KR" altLang="en-US" b="1" dirty="0" err="1"/>
              <a:t>초중고교육사이트</a:t>
            </a:r>
            <a:r>
              <a:rPr lang="en-US" altLang="ko-KR" b="1" dirty="0"/>
              <a:t>,</a:t>
            </a:r>
            <a:r>
              <a:rPr lang="ko-KR" altLang="en-US" b="1" dirty="0" err="1"/>
              <a:t>학교알리미</a:t>
            </a:r>
            <a:r>
              <a:rPr lang="en-US" altLang="ko-KR" b="1" dirty="0"/>
              <a:t>,</a:t>
            </a:r>
            <a:r>
              <a:rPr lang="ko-KR" altLang="en-US" b="1" dirty="0" err="1"/>
              <a:t>대학알리미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각 </a:t>
            </a:r>
            <a:r>
              <a:rPr lang="ko-KR" altLang="en-US" b="1" dirty="0" err="1"/>
              <a:t>지자체</a:t>
            </a:r>
            <a:r>
              <a:rPr lang="ko-KR" altLang="en-US" b="1" dirty="0"/>
              <a:t> </a:t>
            </a:r>
            <a:r>
              <a:rPr lang="ko-KR" altLang="en-US" b="1" dirty="0" err="1" smtClean="0"/>
              <a:t>초중고평생교육무료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~</a:t>
            </a:r>
            <a:r>
              <a:rPr lang="en-US" altLang="ko-KR" b="1" dirty="0"/>
              <a:t>3</a:t>
            </a:r>
            <a:r>
              <a:rPr lang="ko-KR" altLang="en-US" b="1" dirty="0" err="1"/>
              <a:t>만원대</a:t>
            </a:r>
            <a:r>
              <a:rPr lang="ko-KR" altLang="en-US" b="1" dirty="0"/>
              <a:t> </a:t>
            </a:r>
            <a:r>
              <a:rPr lang="ko-KR" altLang="en-US" b="1" dirty="0" err="1"/>
              <a:t>인강사이트</a:t>
            </a:r>
            <a:r>
              <a:rPr lang="en-US" altLang="ko-KR" b="1" dirty="0" smtClean="0"/>
              <a:t>, </a:t>
            </a:r>
            <a:r>
              <a:rPr lang="ko-KR" altLang="en-US" b="1" dirty="0"/>
              <a:t> 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초중고공교육선생님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명강</a:t>
            </a:r>
            <a:r>
              <a:rPr lang="ko-KR" altLang="en-US" b="1" dirty="0"/>
              <a:t>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카페블로그인강사이트</a:t>
            </a:r>
            <a:r>
              <a:rPr lang="ko-KR" altLang="en-US" b="1" dirty="0" smtClean="0"/>
              <a:t> </a:t>
            </a:r>
            <a:r>
              <a:rPr lang="ko-KR" altLang="en-US" b="1" dirty="0"/>
              <a:t>등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</a:t>
            </a:r>
            <a:r>
              <a:rPr lang="ko-KR" altLang="en-US" b="1" dirty="0" err="1"/>
              <a:t>사교육없는세상</a:t>
            </a:r>
            <a:r>
              <a:rPr lang="en-US" altLang="ko-KR" b="1" dirty="0"/>
              <a:t>,</a:t>
            </a:r>
            <a:r>
              <a:rPr lang="ko-KR" altLang="en-US" b="1" dirty="0"/>
              <a:t>부모</a:t>
            </a:r>
            <a:r>
              <a:rPr lang="en-US" altLang="ko-KR" b="1" dirty="0"/>
              <a:t>2.0,</a:t>
            </a:r>
            <a:r>
              <a:rPr lang="ko-KR" altLang="en-US" b="1" dirty="0"/>
              <a:t>삼천지교</a:t>
            </a:r>
            <a:r>
              <a:rPr lang="en-US" altLang="ko-KR" b="1" dirty="0"/>
              <a:t>,</a:t>
            </a:r>
            <a:r>
              <a:rPr lang="ko-KR" altLang="en-US" b="1" dirty="0" err="1"/>
              <a:t>해오름</a:t>
            </a:r>
            <a:r>
              <a:rPr lang="ko-KR" altLang="en-US" b="1" dirty="0"/>
              <a:t> 등</a:t>
            </a:r>
            <a:r>
              <a:rPr lang="en-US" altLang="ko-KR" b="1" dirty="0"/>
              <a:t>)</a:t>
            </a:r>
            <a:r>
              <a:rPr lang="ko-KR" altLang="en-US" b="1" dirty="0" smtClean="0"/>
              <a:t>없이 각종 </a:t>
            </a:r>
            <a:r>
              <a:rPr lang="ko-KR" altLang="en-US" b="1" dirty="0"/>
              <a:t>매스컴신문광고나 루머에 아이를 </a:t>
            </a:r>
            <a:endParaRPr lang="ko-KR" altLang="en-US" dirty="0"/>
          </a:p>
          <a:p>
            <a:r>
              <a:rPr lang="ko-KR" altLang="en-US" b="1" dirty="0"/>
              <a:t>서슴없이  하염없이 맡기는 돼지엄마인가</a:t>
            </a:r>
            <a:r>
              <a:rPr lang="en-US" altLang="ko-KR" b="1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>
                <a:hlinkClick r:id="rId2"/>
              </a:rPr>
              <a:t>싱가포르 국가교육연구소 벤치마킹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3"/>
              </a:rPr>
              <a:t>미국 </a:t>
            </a:r>
            <a:r>
              <a:rPr lang="ko-KR" altLang="en-US" dirty="0" err="1">
                <a:hlinkClick r:id="rId3"/>
              </a:rPr>
              <a:t>유아초중고</a:t>
            </a:r>
            <a:r>
              <a:rPr lang="ko-KR" altLang="en-US" dirty="0">
                <a:hlinkClick r:id="rId3"/>
              </a:rPr>
              <a:t> 학습 사이트 </a:t>
            </a:r>
            <a:r>
              <a:rPr lang="ko-KR" altLang="en-US" dirty="0" err="1">
                <a:hlinkClick r:id="rId3"/>
              </a:rPr>
              <a:t>블로그</a:t>
            </a:r>
            <a:r>
              <a:rPr lang="ko-KR" altLang="en-US" dirty="0">
                <a:hlinkClick r:id="rId3"/>
              </a:rPr>
              <a:t> 내 하이퍼링크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하이퍼링크 </a:t>
            </a:r>
            <a:r>
              <a:rPr lang="en-US" altLang="ko-KR" dirty="0">
                <a:hlinkClick r:id="rId3"/>
              </a:rPr>
              <a:t>9</a:t>
            </a:r>
            <a:r>
              <a:rPr lang="ko-KR" altLang="en-US" dirty="0">
                <a:hlinkClick r:id="rId3"/>
              </a:rPr>
              <a:t>가지 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미국 </a:t>
            </a:r>
            <a:r>
              <a:rPr lang="ko-KR" altLang="en-US" dirty="0" err="1">
                <a:hlinkClick r:id="rId4"/>
              </a:rPr>
              <a:t>초중고</a:t>
            </a:r>
            <a:r>
              <a:rPr lang="ko-KR" altLang="en-US" dirty="0">
                <a:hlinkClick r:id="rId4"/>
              </a:rPr>
              <a:t> 전과목 </a:t>
            </a:r>
            <a:r>
              <a:rPr lang="ko-KR" altLang="en-US" dirty="0" err="1">
                <a:hlinkClick r:id="rId4"/>
              </a:rPr>
              <a:t>블로그내</a:t>
            </a:r>
            <a:r>
              <a:rPr lang="ko-KR" altLang="en-US" dirty="0">
                <a:hlinkClick r:id="rId4"/>
              </a:rPr>
              <a:t> 하이퍼링크 </a:t>
            </a:r>
            <a:r>
              <a:rPr lang="en-US" altLang="ko-KR" dirty="0">
                <a:hlinkClick r:id="rId4"/>
              </a:rPr>
              <a:t>9</a:t>
            </a:r>
            <a:r>
              <a:rPr lang="ko-KR" altLang="en-US" dirty="0">
                <a:hlinkClick r:id="rId4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 err="1"/>
              <a:t>비움비움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벼락치기 해보셨나요</a:t>
            </a:r>
            <a:r>
              <a:rPr lang="en-US" altLang="ko-KR" dirty="0"/>
              <a:t>? </a:t>
            </a:r>
            <a:r>
              <a:rPr lang="ko-KR" altLang="en-US" dirty="0"/>
              <a:t>지금까지 남던가요</a:t>
            </a:r>
            <a:r>
              <a:rPr lang="en-US" altLang="ko-KR" dirty="0"/>
              <a:t>?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/>
              <a:t>보충학습은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보석창고는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복습법은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봉사활동은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부지런한가요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비판적사고란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뿌리학습이란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베이스 </a:t>
            </a:r>
            <a:r>
              <a:rPr lang="en-US" altLang="ko-KR" dirty="0"/>
              <a:t>&amp; </a:t>
            </a:r>
            <a:r>
              <a:rPr lang="ko-KR" altLang="en-US" dirty="0"/>
              <a:t>베스트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/>
              <a:t>사회공부는</a:t>
            </a:r>
            <a:r>
              <a:rPr lang="en-US" altLang="ko-KR" dirty="0"/>
              <a:t>?</a:t>
            </a:r>
          </a:p>
          <a:p>
            <a:r>
              <a:rPr lang="en-US" altLang="ko-KR" dirty="0">
                <a:hlinkClick r:id="rId2"/>
              </a:rPr>
              <a:t>3×3=9 </a:t>
            </a:r>
            <a:r>
              <a:rPr lang="ko-KR" altLang="en-US" dirty="0" err="1">
                <a:hlinkClick r:id="rId2"/>
              </a:rPr>
              <a:t>記憶場</a:t>
            </a:r>
            <a:r>
              <a:rPr lang="ko-KR" altLang="en-US" dirty="0">
                <a:hlinkClick r:id="rId2"/>
              </a:rPr>
              <a:t> 回想刻印 </a:t>
            </a:r>
            <a:r>
              <a:rPr lang="ko-KR" altLang="en-US" dirty="0" err="1">
                <a:hlinkClick r:id="rId2"/>
              </a:rPr>
              <a:t>筆記法</a:t>
            </a:r>
            <a:r>
              <a:rPr lang="ko-KR" altLang="en-US" dirty="0">
                <a:hlinkClick r:id="rId2"/>
              </a:rPr>
              <a:t> 사회노트 </a:t>
            </a:r>
            <a:r>
              <a:rPr lang="ko-KR" altLang="en-US" dirty="0" err="1">
                <a:hlinkClick r:id="rId2"/>
              </a:rPr>
              <a:t>연계통합융합통섭필기법</a:t>
            </a:r>
            <a:r>
              <a:rPr lang="ko-KR" altLang="en-US" dirty="0">
                <a:hlinkClick r:id="rId2"/>
              </a:rPr>
              <a:t> 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생각모험 좋아해요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선수학습은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성적관리는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3"/>
              </a:rPr>
              <a:t>자기주도학습용 습관학습 성적향상전략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하이퍼링크 </a:t>
            </a:r>
            <a:r>
              <a:rPr lang="en-US" altLang="ko-KR" dirty="0">
                <a:hlinkClick r:id="rId3"/>
              </a:rPr>
              <a:t>27</a:t>
            </a:r>
            <a:r>
              <a:rPr lang="ko-KR" altLang="en-US" dirty="0">
                <a:hlinkClick r:id="rId3"/>
              </a:rPr>
              <a:t>가지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>
                <a:hlinkClick r:id="rId2"/>
              </a:rPr>
              <a:t>학습인용어록 이병훈</a:t>
            </a:r>
            <a:r>
              <a:rPr lang="en-US" altLang="ko-KR" dirty="0">
                <a:hlinkClick r:id="rId2"/>
              </a:rPr>
              <a:t>&lt; </a:t>
            </a:r>
            <a:r>
              <a:rPr lang="ko-KR" altLang="en-US" dirty="0">
                <a:hlinkClick r:id="rId2"/>
              </a:rPr>
              <a:t>중고등성적 </a:t>
            </a:r>
            <a:r>
              <a:rPr lang="en-US" altLang="ko-KR" dirty="0">
                <a:hlinkClick r:id="rId2"/>
              </a:rPr>
              <a:t>70%</a:t>
            </a:r>
            <a:r>
              <a:rPr lang="ko-KR" altLang="en-US" dirty="0">
                <a:hlinkClick r:id="rId2"/>
              </a:rPr>
              <a:t>가 마음먹기 따라 결정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선택은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선행학습은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3"/>
              </a:rPr>
              <a:t>학습인용어록</a:t>
            </a:r>
            <a:r>
              <a:rPr lang="en-US" altLang="ko-KR" dirty="0">
                <a:hlinkClick r:id="rId3"/>
              </a:rPr>
              <a:t>&lt;</a:t>
            </a:r>
            <a:r>
              <a:rPr lang="ko-KR" altLang="en-US" dirty="0">
                <a:hlinkClick r:id="rId3"/>
              </a:rPr>
              <a:t>선행학습</a:t>
            </a:r>
            <a:r>
              <a:rPr lang="en-US" altLang="ko-KR" dirty="0">
                <a:hlinkClick r:id="rId3"/>
              </a:rPr>
              <a:t>? </a:t>
            </a:r>
            <a:r>
              <a:rPr lang="ko-KR" altLang="en-US" dirty="0">
                <a:hlinkClick r:id="rId3"/>
              </a:rPr>
              <a:t>백해일익 무용지물 조남호 </a:t>
            </a:r>
            <a:r>
              <a:rPr lang="ko-KR" altLang="en-US" dirty="0" err="1">
                <a:hlinkClick r:id="rId3"/>
              </a:rPr>
              <a:t>스터디코드</a:t>
            </a:r>
            <a:r>
              <a:rPr lang="ko-KR" altLang="en-US" dirty="0">
                <a:hlinkClick r:id="rId3"/>
              </a:rPr>
              <a:t> 대표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성공학습은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4"/>
              </a:rPr>
              <a:t>성공원리 독서 리스트 사이트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5"/>
              </a:rPr>
              <a:t>미국 버클리대학교 성공학습지침서</a:t>
            </a:r>
            <a:r>
              <a:rPr lang="ko-KR" altLang="en-US" dirty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/>
              <a:t>심화학습은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셀공이란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성격 좋아요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성질 더러워요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수재가 뭐예요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수렴적 사고란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/>
              <a:t>수학학습법은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수학</a:t>
            </a:r>
            <a:r>
              <a:rPr lang="en-US" altLang="ko-KR" dirty="0">
                <a:hlinkClick r:id="rId2"/>
              </a:rPr>
              <a:t>+</a:t>
            </a:r>
            <a:r>
              <a:rPr lang="ko-KR" altLang="en-US" dirty="0">
                <a:hlinkClick r:id="rId2"/>
              </a:rPr>
              <a:t>놀이 학습사이트 </a:t>
            </a:r>
            <a:r>
              <a:rPr lang="ko-KR" altLang="en-US" dirty="0" err="1">
                <a:hlinkClick r:id="rId2"/>
              </a:rPr>
              <a:t>블로그내</a:t>
            </a:r>
            <a:r>
              <a:rPr lang="ko-KR" altLang="en-US" dirty="0">
                <a:hlinkClick r:id="rId2"/>
              </a:rPr>
              <a:t> 하이퍼링크 </a:t>
            </a:r>
            <a:r>
              <a:rPr lang="en-US" altLang="ko-KR" dirty="0">
                <a:hlinkClick r:id="rId2"/>
              </a:rPr>
              <a:t>27</a:t>
            </a:r>
            <a:r>
              <a:rPr lang="ko-KR" altLang="en-US" dirty="0">
                <a:hlinkClick r:id="rId2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 err="1">
                <a:hlinkClick r:id="rId3"/>
              </a:rPr>
              <a:t>초중고</a:t>
            </a:r>
            <a:r>
              <a:rPr lang="ko-KR" altLang="en-US" dirty="0">
                <a:hlinkClick r:id="rId3"/>
              </a:rPr>
              <a:t> 공교육 선생님 </a:t>
            </a:r>
            <a:r>
              <a:rPr lang="en-US" altLang="ko-KR" dirty="0">
                <a:hlinkClick r:id="rId3"/>
              </a:rPr>
              <a:t>+ </a:t>
            </a:r>
            <a:r>
              <a:rPr lang="ko-KR" altLang="en-US" dirty="0">
                <a:hlinkClick r:id="rId3"/>
              </a:rPr>
              <a:t>국가기관 제작 수학사이트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재활용 소개 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국내외 수학 </a:t>
            </a:r>
            <a:r>
              <a:rPr lang="ko-KR" altLang="en-US" dirty="0" err="1">
                <a:hlinkClick r:id="rId4"/>
              </a:rPr>
              <a:t>수연산</a:t>
            </a:r>
            <a:r>
              <a:rPr lang="ko-KR" altLang="en-US" dirty="0">
                <a:hlinkClick r:id="rId4"/>
              </a:rPr>
              <a:t> 퍼즐게임 사이트 </a:t>
            </a:r>
            <a:r>
              <a:rPr lang="ko-KR" altLang="en-US" dirty="0" err="1">
                <a:hlinkClick r:id="rId4"/>
              </a:rPr>
              <a:t>블로그내</a:t>
            </a:r>
            <a:r>
              <a:rPr lang="ko-KR" altLang="en-US" dirty="0">
                <a:hlinkClick r:id="rId4"/>
              </a:rPr>
              <a:t> 하이퍼링크 </a:t>
            </a:r>
            <a:r>
              <a:rPr lang="en-US" altLang="ko-KR" dirty="0">
                <a:hlinkClick r:id="rId4"/>
              </a:rPr>
              <a:t>27</a:t>
            </a:r>
            <a:r>
              <a:rPr lang="ko-KR" altLang="en-US" dirty="0">
                <a:hlinkClick r:id="rId4"/>
              </a:rPr>
              <a:t>가지 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 err="1">
                <a:hlinkClick r:id="rId5"/>
              </a:rPr>
              <a:t>미국수학교습법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err="1">
                <a:hlinkClick r:id="rId5"/>
              </a:rPr>
              <a:t>블로그내</a:t>
            </a:r>
            <a:r>
              <a:rPr lang="ko-KR" altLang="en-US" dirty="0">
                <a:hlinkClick r:id="rId5"/>
              </a:rPr>
              <a:t> 하이퍼링크 </a:t>
            </a:r>
            <a:r>
              <a:rPr lang="en-US" altLang="ko-KR" dirty="0">
                <a:hlinkClick r:id="rId5"/>
              </a:rPr>
              <a:t>9</a:t>
            </a:r>
            <a:r>
              <a:rPr lang="ko-KR" altLang="en-US" dirty="0">
                <a:hlinkClick r:id="rId5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6"/>
              </a:rPr>
              <a:t>국내외 수학 동영상 </a:t>
            </a:r>
            <a:r>
              <a:rPr lang="ko-KR" altLang="en-US" dirty="0" err="1">
                <a:hlinkClick r:id="rId6"/>
              </a:rPr>
              <a:t>블로그내</a:t>
            </a:r>
            <a:r>
              <a:rPr lang="ko-KR" altLang="en-US" dirty="0">
                <a:hlinkClick r:id="rId6"/>
              </a:rPr>
              <a:t> 하이퍼링크 </a:t>
            </a:r>
            <a:r>
              <a:rPr lang="en-US" altLang="ko-KR" dirty="0">
                <a:hlinkClick r:id="rId6"/>
              </a:rPr>
              <a:t>9</a:t>
            </a:r>
            <a:r>
              <a:rPr lang="ko-KR" altLang="en-US" dirty="0">
                <a:hlinkClick r:id="rId6"/>
              </a:rPr>
              <a:t>가지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altLang="ko-KR" dirty="0">
                <a:hlinkClick r:id="rId2"/>
              </a:rPr>
              <a:t>3×3=9 </a:t>
            </a:r>
            <a:r>
              <a:rPr lang="ko-KR" altLang="en-US" dirty="0" err="1">
                <a:hlinkClick r:id="rId2"/>
              </a:rPr>
              <a:t>記憶場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>
                <a:hlinkClick r:id="rId2"/>
              </a:rPr>
              <a:t>回想刻印筆記法</a:t>
            </a:r>
            <a:r>
              <a:rPr lang="ko-KR" altLang="en-US" dirty="0">
                <a:hlinkClick r:id="rId2"/>
              </a:rPr>
              <a:t> 수학노트 </a:t>
            </a:r>
            <a:r>
              <a:rPr lang="ko-KR" altLang="en-US" dirty="0" err="1">
                <a:hlinkClick r:id="rId2"/>
              </a:rPr>
              <a:t>연계통합융합통섭</a:t>
            </a:r>
            <a:r>
              <a:rPr lang="ko-KR" altLang="en-US" dirty="0">
                <a:hlinkClick r:id="rId2"/>
              </a:rPr>
              <a:t> 전략적 </a:t>
            </a:r>
            <a:r>
              <a:rPr lang="en-US" altLang="ko-KR" dirty="0">
                <a:hlinkClick r:id="rId2"/>
              </a:rPr>
              <a:t>SQ3R</a:t>
            </a:r>
            <a:r>
              <a:rPr lang="ko-KR" altLang="en-US" dirty="0">
                <a:hlinkClick r:id="rId2"/>
              </a:rPr>
              <a:t>독서 필기 암기 </a:t>
            </a:r>
            <a:r>
              <a:rPr lang="ko-KR" altLang="en-US" dirty="0" err="1">
                <a:hlinkClick r:id="rId2"/>
              </a:rPr>
              <a:t>플래쉬백학습법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수평선에 서서</a:t>
            </a:r>
            <a:r>
              <a:rPr lang="en-US" altLang="ko-KR" dirty="0"/>
              <a:t>? </a:t>
            </a:r>
            <a:r>
              <a:rPr lang="ko-KR" altLang="en-US" dirty="0"/>
              <a:t>수평선을 바라보며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생력화란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시간은 많은데</a:t>
            </a:r>
            <a:r>
              <a:rPr lang="en-US" altLang="ko-KR" dirty="0"/>
              <a:t>(</a:t>
            </a:r>
            <a:r>
              <a:rPr lang="ko-KR" altLang="en-US" dirty="0"/>
              <a:t>빠듯한데</a:t>
            </a:r>
            <a:r>
              <a:rPr lang="en-US" altLang="ko-KR" dirty="0"/>
              <a:t>) </a:t>
            </a:r>
            <a:r>
              <a:rPr lang="ko-KR" altLang="en-US" dirty="0" err="1"/>
              <a:t>스케쥴은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시작력은</a:t>
            </a:r>
            <a:r>
              <a:rPr lang="en-US" altLang="ko-KR" dirty="0"/>
              <a:t>?</a:t>
            </a:r>
          </a:p>
          <a:p>
            <a:r>
              <a:rPr lang="ko-KR" altLang="en-US" dirty="0" err="1">
                <a:hlinkClick r:id="rId3"/>
              </a:rPr>
              <a:t>켄트</a:t>
            </a:r>
            <a:r>
              <a:rPr lang="ko-KR" altLang="en-US" dirty="0">
                <a:hlinkClick r:id="rId3"/>
              </a:rPr>
              <a:t> 킴의 </a:t>
            </a:r>
            <a:r>
              <a:rPr lang="ko-KR" altLang="en-US" dirty="0" err="1">
                <a:hlinkClick r:id="rId3"/>
              </a:rPr>
              <a:t>하버드식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인생성공법</a:t>
            </a:r>
            <a:r>
              <a:rPr lang="ko-KR" altLang="en-US" dirty="0"/>
              <a:t> 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실수 없는 시력은 실력인가요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신독은</a:t>
            </a:r>
            <a:r>
              <a:rPr lang="en-US" altLang="ko-KR" dirty="0"/>
              <a:t>?</a:t>
            </a:r>
          </a:p>
          <a:p>
            <a:r>
              <a:rPr lang="ko-KR" altLang="en-US" dirty="0" err="1">
                <a:hlinkClick r:id="rId4"/>
              </a:rPr>
              <a:t>스스로삼가</a:t>
            </a:r>
            <a:r>
              <a:rPr lang="ko-KR" altLang="en-US" dirty="0">
                <a:hlinkClick r:id="rId4"/>
              </a:rPr>
              <a:t> 공부를 부탁해</a:t>
            </a:r>
            <a:r>
              <a:rPr lang="en-US" altLang="ko-KR" dirty="0">
                <a:hlinkClick r:id="rId4"/>
              </a:rPr>
              <a:t>&lt;</a:t>
            </a:r>
            <a:r>
              <a:rPr lang="ko-KR" altLang="en-US" dirty="0">
                <a:hlinkClick r:id="rId4"/>
              </a:rPr>
              <a:t>工夫工學</a:t>
            </a:r>
            <a:r>
              <a:rPr lang="ko-KR" altLang="en-US" dirty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/>
              <a:t>실물교수법은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스스로 삼가 하다니요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스캣송은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스테레오학습법은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스튜든트</a:t>
            </a:r>
            <a:r>
              <a:rPr lang="en-US" altLang="ko-KR" dirty="0"/>
              <a:t>(</a:t>
            </a:r>
            <a:r>
              <a:rPr lang="ko-KR" altLang="en-US" dirty="0"/>
              <a:t>혹은 </a:t>
            </a:r>
            <a:r>
              <a:rPr lang="ko-KR" altLang="en-US" dirty="0" err="1"/>
              <a:t>퓨필</a:t>
            </a:r>
            <a:r>
              <a:rPr lang="en-US" altLang="ko-KR" dirty="0"/>
              <a:t>)?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/>
              <a:t>스키마는요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스트래티지</a:t>
            </a:r>
            <a:r>
              <a:rPr lang="ko-KR" altLang="en-US" dirty="0"/>
              <a:t> </a:t>
            </a:r>
            <a:r>
              <a:rPr lang="en-US" altLang="ko-KR" dirty="0"/>
              <a:t>&amp; </a:t>
            </a:r>
            <a:r>
              <a:rPr lang="ko-KR" altLang="en-US" dirty="0"/>
              <a:t>스킬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슬렙스틱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쏟아붙나요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ko-KR" altLang="en-US" dirty="0"/>
              <a:t>아는 것이 뭐지요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원하는 것이 뭐지요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알려주신 것이 뭔가요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아직도 </a:t>
            </a:r>
            <a:r>
              <a:rPr lang="ko-KR" altLang="en-US" dirty="0" err="1"/>
              <a:t>일송달송</a:t>
            </a:r>
            <a:r>
              <a:rPr lang="ko-KR" altLang="en-US" dirty="0"/>
              <a:t> </a:t>
            </a:r>
            <a:r>
              <a:rPr lang="ko-KR" altLang="en-US" dirty="0" err="1"/>
              <a:t>아리까리한</a:t>
            </a:r>
            <a:r>
              <a:rPr lang="ko-KR" altLang="en-US" dirty="0"/>
              <a:t> 것이 뭔가요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스키마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dirty="0">
                <a:hlinkClick r:id="rId2"/>
              </a:rPr>
              <a:t>배경지식</a:t>
            </a:r>
            <a:r>
              <a:rPr lang="en-US" altLang="ko-KR" dirty="0">
                <a:hlinkClick r:id="rId2"/>
              </a:rPr>
              <a:t>)</a:t>
            </a:r>
            <a:r>
              <a:rPr lang="ko-KR" altLang="en-US" dirty="0">
                <a:hlinkClick r:id="rId2"/>
              </a:rPr>
              <a:t>형성용 </a:t>
            </a:r>
            <a:r>
              <a:rPr lang="en-US" altLang="ko-KR" dirty="0">
                <a:hlinkClick r:id="rId2"/>
              </a:rPr>
              <a:t>K-W-L-S </a:t>
            </a:r>
            <a:r>
              <a:rPr lang="ko-KR" altLang="en-US" dirty="0" err="1">
                <a:hlinkClick r:id="rId2"/>
              </a:rPr>
              <a:t>노트필기법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학습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err="1"/>
              <a:t>學學</a:t>
            </a:r>
            <a:r>
              <a:rPr lang="en-US" altLang="ko-KR" b="1" dirty="0"/>
              <a:t>(</a:t>
            </a:r>
            <a:r>
              <a:rPr lang="ko-KR" altLang="en-US" b="1" dirty="0"/>
              <a:t>學 </a:t>
            </a:r>
            <a:r>
              <a:rPr lang="en-US" altLang="ko-KR" b="1" dirty="0"/>
              <a:t>: </a:t>
            </a:r>
            <a:r>
              <a:rPr lang="ko-KR" altLang="en-US" b="1" dirty="0"/>
              <a:t>학원</a:t>
            </a:r>
            <a:r>
              <a:rPr lang="en-US" altLang="ko-KR" b="1" dirty="0"/>
              <a:t>,</a:t>
            </a:r>
            <a:r>
              <a:rPr lang="ko-KR" altLang="en-US" b="1" dirty="0" err="1"/>
              <a:t>인강</a:t>
            </a:r>
            <a:r>
              <a:rPr lang="en-US" altLang="ko-KR" b="1" dirty="0"/>
              <a:t>= 1 : 1)</a:t>
            </a:r>
            <a:r>
              <a:rPr lang="ko-KR" altLang="en-US" b="1" dirty="0"/>
              <a:t>부모인가</a:t>
            </a:r>
            <a:r>
              <a:rPr lang="en-US" altLang="ko-KR" b="1" dirty="0"/>
              <a:t>?  </a:t>
            </a:r>
            <a:endParaRPr lang="ko-KR" altLang="en-US" dirty="0"/>
          </a:p>
          <a:p>
            <a:r>
              <a:rPr lang="ko-KR" altLang="en-US" b="1" dirty="0"/>
              <a:t>학습</a:t>
            </a:r>
            <a:r>
              <a:rPr lang="en-US" altLang="ko-KR" b="1" dirty="0"/>
              <a:t>(</a:t>
            </a:r>
            <a:r>
              <a:rPr lang="ko-KR" altLang="en-US" b="1" dirty="0"/>
              <a:t>學 </a:t>
            </a:r>
            <a:r>
              <a:rPr lang="en-US" altLang="ko-KR" b="1" dirty="0"/>
              <a:t>: </a:t>
            </a:r>
            <a:r>
              <a:rPr lang="ko-KR" altLang="en-US" b="1" dirty="0" err="1"/>
              <a:t>習</a:t>
            </a:r>
            <a:r>
              <a:rPr lang="ko-KR" altLang="en-US" b="1" dirty="0"/>
              <a:t> </a:t>
            </a:r>
            <a:r>
              <a:rPr lang="en-US" altLang="ko-KR" b="1" dirty="0"/>
              <a:t>= 1 : 3)</a:t>
            </a:r>
            <a:r>
              <a:rPr lang="ko-KR" altLang="en-US" b="1" dirty="0"/>
              <a:t>부모인가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b="1" dirty="0"/>
              <a:t>자기주도학습</a:t>
            </a:r>
            <a:endParaRPr lang="ko-KR" altLang="en-US" dirty="0"/>
          </a:p>
          <a:p>
            <a:r>
              <a:rPr lang="en-US" altLang="ko-KR" b="1" dirty="0"/>
              <a:t>(</a:t>
            </a:r>
            <a:r>
              <a:rPr lang="ko-KR" altLang="en-US" b="1" dirty="0"/>
              <a:t>한국 </a:t>
            </a:r>
            <a:r>
              <a:rPr lang="ko-KR" altLang="en-US" b="1" dirty="0" err="1"/>
              <a:t>율곡이이</a:t>
            </a:r>
            <a:r>
              <a:rPr lang="ko-KR" altLang="en-US" b="1" dirty="0"/>
              <a:t> 愼獨 시작</a:t>
            </a:r>
            <a:r>
              <a:rPr lang="en-US" altLang="ko-KR" b="1" dirty="0"/>
              <a:t>:</a:t>
            </a:r>
            <a:r>
              <a:rPr lang="ko-KR" altLang="en-US" b="1" dirty="0"/>
              <a:t>미국 </a:t>
            </a:r>
            <a:r>
              <a:rPr lang="en-US" altLang="ko-KR" b="1" dirty="0"/>
              <a:t>1960</a:t>
            </a:r>
            <a:r>
              <a:rPr lang="ko-KR" altLang="en-US" b="1" dirty="0"/>
              <a:t>년도 시작</a:t>
            </a:r>
            <a:r>
              <a:rPr lang="en-US" altLang="ko-KR" b="1" dirty="0"/>
              <a:t>)</a:t>
            </a:r>
            <a:r>
              <a:rPr lang="ko-KR" altLang="en-US" b="1" dirty="0"/>
              <a:t>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b="1" dirty="0" err="1"/>
              <a:t>자기주도학습컨텐츠전문가</a:t>
            </a:r>
            <a:r>
              <a:rPr lang="en-US" altLang="ko-KR" b="1" dirty="0"/>
              <a:t>(</a:t>
            </a:r>
            <a:r>
              <a:rPr lang="ko-KR" altLang="en-US" b="1" dirty="0" err="1"/>
              <a:t>활성화시대</a:t>
            </a:r>
            <a:r>
              <a:rPr lang="en-US" altLang="ko-KR" b="1" dirty="0"/>
              <a:t>) </a:t>
            </a:r>
            <a:r>
              <a:rPr lang="ko-KR" altLang="en-US" b="1" dirty="0" err="1"/>
              <a:t>의지형</a:t>
            </a:r>
            <a:r>
              <a:rPr lang="ko-KR" altLang="en-US" b="1" dirty="0"/>
              <a:t> 학습인가</a:t>
            </a:r>
            <a:r>
              <a:rPr lang="en-US" altLang="ko-KR" b="1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 err="1"/>
              <a:t>아침형</a:t>
            </a:r>
            <a:r>
              <a:rPr lang="en-US" altLang="ko-KR" dirty="0"/>
              <a:t>? </a:t>
            </a:r>
            <a:r>
              <a:rPr lang="ko-KR" altLang="en-US" dirty="0" err="1"/>
              <a:t>올빼미형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아웃사이드리딩</a:t>
            </a:r>
            <a:r>
              <a:rPr lang="en-US" altLang="ko-KR" dirty="0"/>
              <a:t>(OR)</a:t>
            </a:r>
            <a:r>
              <a:rPr lang="ko-KR" altLang="en-US" dirty="0"/>
              <a:t>하나요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愛工하나요</a:t>
            </a:r>
            <a:r>
              <a:rPr lang="en-US" altLang="ko-KR" dirty="0"/>
              <a:t>? </a:t>
            </a:r>
            <a:r>
              <a:rPr lang="ko-KR" altLang="en-US" dirty="0" err="1"/>
              <a:t>熱工하나요</a:t>
            </a:r>
            <a:r>
              <a:rPr lang="en-US" altLang="ko-KR" dirty="0"/>
              <a:t>? </a:t>
            </a:r>
            <a:r>
              <a:rPr lang="ko-KR" altLang="en-US" dirty="0" err="1"/>
              <a:t>哀工하나요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애완동물은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영어공부는</a:t>
            </a:r>
            <a:r>
              <a:rPr lang="en-US" altLang="ko-KR" dirty="0"/>
              <a:t>?</a:t>
            </a:r>
          </a:p>
          <a:p>
            <a:r>
              <a:rPr lang="en-US" altLang="ko-KR" dirty="0">
                <a:hlinkClick r:id="rId2"/>
              </a:rPr>
              <a:t>3×3=9 </a:t>
            </a:r>
            <a:r>
              <a:rPr lang="ko-KR" altLang="en-US" dirty="0" err="1">
                <a:hlinkClick r:id="rId2"/>
              </a:rPr>
              <a:t>記憶場</a:t>
            </a:r>
            <a:r>
              <a:rPr lang="ko-KR" altLang="en-US" dirty="0">
                <a:hlinkClick r:id="rId2"/>
              </a:rPr>
              <a:t> 回想刻印 </a:t>
            </a:r>
            <a:r>
              <a:rPr lang="ko-KR" altLang="en-US" dirty="0" err="1">
                <a:hlinkClick r:id="rId2"/>
              </a:rPr>
              <a:t>筆記法</a:t>
            </a:r>
            <a:r>
              <a:rPr lang="ko-KR" altLang="en-US" dirty="0">
                <a:hlinkClick r:id="rId2"/>
              </a:rPr>
              <a:t> 영어노트 </a:t>
            </a:r>
            <a:r>
              <a:rPr lang="en-US" altLang="ko-KR" dirty="0">
                <a:hlinkClick r:id="rId2"/>
              </a:rPr>
              <a:t>5</a:t>
            </a:r>
            <a:r>
              <a:rPr lang="ko-KR" altLang="en-US" dirty="0">
                <a:hlinkClick r:id="rId2"/>
              </a:rPr>
              <a:t>단계 </a:t>
            </a:r>
            <a:r>
              <a:rPr lang="ko-KR" altLang="en-US" dirty="0" err="1">
                <a:hlinkClick r:id="rId2"/>
              </a:rPr>
              <a:t>통합의사소통필기법</a:t>
            </a:r>
            <a:r>
              <a:rPr lang="ko-KR" altLang="en-US" dirty="0">
                <a:hlinkClick r:id="rId2"/>
              </a:rPr>
              <a:t> </a:t>
            </a:r>
            <a:r>
              <a:rPr lang="ko-KR" altLang="en-US" dirty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/>
              <a:t>완전학습이란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워밍업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연계란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에빙하우스망각곡선은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두 줄 클릭 </a:t>
            </a:r>
            <a:r>
              <a:rPr lang="ko-KR" altLang="en-US" dirty="0" err="1">
                <a:hlinkClick r:id="rId2"/>
              </a:rPr>
              <a:t>학습클리닉정보詩</a:t>
            </a:r>
            <a:r>
              <a:rPr lang="en-US" altLang="ko-KR" dirty="0">
                <a:hlinkClick r:id="rId2"/>
              </a:rPr>
              <a:t>&lt;</a:t>
            </a:r>
            <a:r>
              <a:rPr lang="ko-KR" altLang="en-US" dirty="0" err="1">
                <a:hlinkClick r:id="rId2"/>
              </a:rPr>
              <a:t>에빙하우스망각곡선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 </a:t>
            </a:r>
          </a:p>
          <a:p>
            <a:r>
              <a:rPr lang="ko-KR" altLang="en-US" dirty="0"/>
              <a:t>영어학습은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3"/>
              </a:rPr>
              <a:t>영어학습사이트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하이퍼링크 </a:t>
            </a:r>
            <a:r>
              <a:rPr lang="en-US" altLang="ko-KR" dirty="0">
                <a:hlinkClick r:id="rId3"/>
              </a:rPr>
              <a:t>27</a:t>
            </a:r>
            <a:r>
              <a:rPr lang="ko-KR" altLang="en-US" dirty="0">
                <a:hlinkClick r:id="rId3"/>
              </a:rPr>
              <a:t>가지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dirty="0"/>
              <a:t>예체능관리는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예습법은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외국교육자원 활용법은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영국 교육사이트 </a:t>
            </a:r>
            <a:r>
              <a:rPr lang="ko-KR" altLang="en-US" dirty="0" err="1">
                <a:hlinkClick r:id="rId2"/>
              </a:rPr>
              <a:t>블로그내</a:t>
            </a:r>
            <a:r>
              <a:rPr lang="ko-KR" altLang="en-US" dirty="0">
                <a:hlinkClick r:id="rId2"/>
              </a:rPr>
              <a:t> 하이퍼링크 </a:t>
            </a:r>
            <a:r>
              <a:rPr lang="en-US" altLang="ko-KR" dirty="0">
                <a:hlinkClick r:id="rId2"/>
              </a:rPr>
              <a:t>9</a:t>
            </a:r>
            <a:r>
              <a:rPr lang="ko-KR" altLang="en-US" dirty="0">
                <a:hlinkClick r:id="rId2"/>
              </a:rPr>
              <a:t>가지</a:t>
            </a:r>
            <a:r>
              <a:rPr lang="ko-KR" altLang="en-US" dirty="0"/>
              <a:t>  </a:t>
            </a:r>
            <a:br>
              <a:rPr lang="ko-KR" altLang="en-US" dirty="0"/>
            </a:br>
            <a:endParaRPr lang="ko-KR" altLang="en-US" dirty="0"/>
          </a:p>
          <a:p>
            <a:r>
              <a:rPr lang="ko-KR" altLang="en-US" dirty="0">
                <a:hlinkClick r:id="rId3"/>
              </a:rPr>
              <a:t>캐나다 교육자원 사이트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하이퍼링크 </a:t>
            </a:r>
            <a:r>
              <a:rPr lang="en-US" altLang="ko-KR" dirty="0">
                <a:hlinkClick r:id="rId3"/>
              </a:rPr>
              <a:t>9</a:t>
            </a:r>
            <a:r>
              <a:rPr lang="ko-KR" altLang="en-US" dirty="0">
                <a:hlinkClick r:id="rId3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영국 교육자원 </a:t>
            </a:r>
            <a:r>
              <a:rPr lang="ko-KR" altLang="en-US" dirty="0" err="1">
                <a:hlinkClick r:id="rId4"/>
              </a:rPr>
              <a:t>블로그내</a:t>
            </a:r>
            <a:r>
              <a:rPr lang="ko-KR" altLang="en-US" dirty="0">
                <a:hlinkClick r:id="rId4"/>
              </a:rPr>
              <a:t> 하이퍼링크 </a:t>
            </a:r>
            <a:r>
              <a:rPr lang="en-US" altLang="ko-KR" dirty="0">
                <a:hlinkClick r:id="rId4"/>
              </a:rPr>
              <a:t>9</a:t>
            </a:r>
            <a:r>
              <a:rPr lang="ko-KR" altLang="en-US" dirty="0">
                <a:hlinkClick r:id="rId4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5"/>
              </a:rPr>
              <a:t>미국 캐나다 영국 </a:t>
            </a:r>
            <a:r>
              <a:rPr lang="ko-KR" altLang="en-US" dirty="0" err="1">
                <a:hlinkClick r:id="rId5"/>
              </a:rPr>
              <a:t>초중고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Worksheet printable </a:t>
            </a:r>
            <a:r>
              <a:rPr lang="ko-KR" altLang="en-US" dirty="0">
                <a:hlinkClick r:id="rId5"/>
              </a:rPr>
              <a:t>학습활동 </a:t>
            </a:r>
            <a:r>
              <a:rPr lang="ko-KR" altLang="en-US" dirty="0" err="1">
                <a:hlinkClick r:id="rId5"/>
              </a:rPr>
              <a:t>블로그내</a:t>
            </a:r>
            <a:r>
              <a:rPr lang="ko-KR" altLang="en-US" dirty="0">
                <a:hlinkClick r:id="rId5"/>
              </a:rPr>
              <a:t> 하이퍼링크 </a:t>
            </a:r>
            <a:r>
              <a:rPr lang="en-US" altLang="ko-KR" dirty="0">
                <a:hlinkClick r:id="rId5"/>
              </a:rPr>
              <a:t>9</a:t>
            </a:r>
            <a:r>
              <a:rPr lang="ko-KR" altLang="en-US" dirty="0">
                <a:hlinkClick r:id="rId5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6"/>
              </a:rPr>
              <a:t>미국 </a:t>
            </a:r>
            <a:r>
              <a:rPr lang="ko-KR" altLang="en-US" dirty="0" err="1">
                <a:hlinkClick r:id="rId6"/>
              </a:rPr>
              <a:t>초중고</a:t>
            </a:r>
            <a:r>
              <a:rPr lang="ko-KR" altLang="en-US" dirty="0">
                <a:hlinkClick r:id="rId6"/>
              </a:rPr>
              <a:t> 전과목 </a:t>
            </a:r>
            <a:r>
              <a:rPr lang="ko-KR" altLang="en-US" dirty="0" err="1">
                <a:hlinkClick r:id="rId6"/>
              </a:rPr>
              <a:t>블로그내</a:t>
            </a:r>
            <a:r>
              <a:rPr lang="ko-KR" altLang="en-US" dirty="0">
                <a:hlinkClick r:id="rId6"/>
              </a:rPr>
              <a:t> 하이퍼링크 </a:t>
            </a:r>
            <a:r>
              <a:rPr lang="en-US" altLang="ko-KR" dirty="0">
                <a:hlinkClick r:id="rId6"/>
              </a:rPr>
              <a:t>9</a:t>
            </a:r>
            <a:r>
              <a:rPr lang="ko-KR" altLang="en-US" dirty="0">
                <a:hlinkClick r:id="rId6"/>
              </a:rPr>
              <a:t>가지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/>
              <a:t>용어 정리해요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원리적용이 뭐지요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운동해요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외향적인가요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웨빙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우아한 해법은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융합이란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dirty="0" err="1"/>
              <a:t>이너써클에</a:t>
            </a:r>
            <a:r>
              <a:rPr lang="ko-KR" altLang="en-US" dirty="0"/>
              <a:t> 살고 싶은가요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인재가 뭐예요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입학사정관</a:t>
            </a:r>
            <a:r>
              <a:rPr lang="en-US" altLang="ko-KR" dirty="0"/>
              <a:t>? </a:t>
            </a:r>
            <a:r>
              <a:rPr lang="ko-KR" altLang="en-US" dirty="0"/>
              <a:t>입학을 사정사정 부탁하는  이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입학사정관 관련 </a:t>
            </a:r>
            <a:r>
              <a:rPr lang="ko-KR" altLang="en-US" dirty="0" err="1">
                <a:hlinkClick r:id="rId2"/>
              </a:rPr>
              <a:t>블로그내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27</a:t>
            </a:r>
            <a:r>
              <a:rPr lang="ko-KR" altLang="en-US" dirty="0">
                <a:hlinkClick r:id="rId2"/>
              </a:rPr>
              <a:t>가지 자료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3"/>
              </a:rPr>
              <a:t>입학사정관 대비 항목별 시간관리 </a:t>
            </a:r>
            <a:r>
              <a:rPr lang="ko-KR" altLang="en-US" dirty="0" err="1">
                <a:hlinkClick r:id="rId3"/>
              </a:rPr>
              <a:t>자기주도학습블로거</a:t>
            </a:r>
            <a:r>
              <a:rPr lang="ko-KR" altLang="en-US" dirty="0">
                <a:hlinkClick r:id="rId3"/>
              </a:rPr>
              <a:t> 관리법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입학사정관제 넘어 독서활동 </a:t>
            </a:r>
            <a:r>
              <a:rPr lang="ko-KR" altLang="en-US" dirty="0" err="1">
                <a:hlinkClick r:id="rId4"/>
              </a:rPr>
              <a:t>블로그내</a:t>
            </a:r>
            <a:r>
              <a:rPr lang="ko-KR" altLang="en-US" dirty="0">
                <a:hlinkClick r:id="rId4"/>
              </a:rPr>
              <a:t> 하이퍼링크 </a:t>
            </a:r>
            <a:r>
              <a:rPr lang="en-US" altLang="ko-KR" dirty="0">
                <a:hlinkClick r:id="rId4"/>
              </a:rPr>
              <a:t>9</a:t>
            </a:r>
            <a:r>
              <a:rPr lang="ko-KR" altLang="en-US" dirty="0">
                <a:hlinkClick r:id="rId4"/>
              </a:rPr>
              <a:t>가지 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5"/>
              </a:rPr>
              <a:t>입학사정관제 넘어 체험학습 </a:t>
            </a:r>
            <a:r>
              <a:rPr lang="ko-KR" altLang="en-US" dirty="0" err="1">
                <a:hlinkClick r:id="rId5"/>
              </a:rPr>
              <a:t>블로그내</a:t>
            </a:r>
            <a:r>
              <a:rPr lang="ko-KR" altLang="en-US" dirty="0">
                <a:hlinkClick r:id="rId5"/>
              </a:rPr>
              <a:t> 하이퍼링크 </a:t>
            </a:r>
            <a:r>
              <a:rPr lang="en-US" altLang="ko-KR" dirty="0">
                <a:hlinkClick r:id="rId5"/>
              </a:rPr>
              <a:t>9</a:t>
            </a:r>
            <a:r>
              <a:rPr lang="ko-KR" altLang="en-US" dirty="0">
                <a:hlinkClick r:id="rId5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6"/>
              </a:rPr>
              <a:t>입학사정관 대비 </a:t>
            </a:r>
            <a:r>
              <a:rPr lang="en-US" altLang="ko-KR" dirty="0">
                <a:hlinkClick r:id="rId6"/>
              </a:rPr>
              <a:t>e-</a:t>
            </a:r>
            <a:r>
              <a:rPr lang="ko-KR" altLang="en-US" dirty="0">
                <a:hlinkClick r:id="rId6"/>
              </a:rPr>
              <a:t>스프링노트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/>
              <a:t>영재가 뭐예요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음악연주회는 가보세요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음악 미술 학습 감상사이트 </a:t>
            </a:r>
            <a:r>
              <a:rPr lang="ko-KR" altLang="en-US" dirty="0" err="1">
                <a:hlinkClick r:id="rId2"/>
              </a:rPr>
              <a:t>블로그내</a:t>
            </a:r>
            <a:r>
              <a:rPr lang="ko-KR" altLang="en-US" dirty="0">
                <a:hlinkClick r:id="rId2"/>
              </a:rPr>
              <a:t> 하이퍼링크 </a:t>
            </a:r>
            <a:r>
              <a:rPr lang="en-US" altLang="ko-KR" dirty="0">
                <a:hlinkClick r:id="rId2"/>
              </a:rPr>
              <a:t>9</a:t>
            </a:r>
            <a:r>
              <a:rPr lang="ko-KR" altLang="en-US" dirty="0">
                <a:hlinkClick r:id="rId2"/>
              </a:rPr>
              <a:t>가지</a:t>
            </a:r>
            <a:r>
              <a:rPr lang="ko-KR" altLang="en-US" dirty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dirty="0"/>
              <a:t>자기주도학습이 뭔가요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최원호 </a:t>
            </a:r>
            <a:r>
              <a:rPr lang="ko-KR" altLang="en-US" dirty="0" err="1">
                <a:hlinkClick r:id="rId2"/>
              </a:rPr>
              <a:t>재능셀프러닝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CEO </a:t>
            </a:r>
            <a:r>
              <a:rPr lang="ko-KR" altLang="en-US" dirty="0" err="1">
                <a:hlinkClick r:id="rId2"/>
              </a:rPr>
              <a:t>스스로학습법</a:t>
            </a:r>
            <a:r>
              <a:rPr lang="ko-KR" altLang="en-US" dirty="0">
                <a:hlinkClick r:id="rId2"/>
              </a:rPr>
              <a:t> 학습키워드 </a:t>
            </a:r>
            <a:r>
              <a:rPr lang="en-US" altLang="ko-KR" dirty="0">
                <a:hlinkClick r:id="rId2"/>
              </a:rPr>
              <a:t>http://www.aol.com/ </a:t>
            </a:r>
            <a:r>
              <a:rPr lang="ko-KR" altLang="en-US" dirty="0" err="1">
                <a:hlinkClick r:id="rId2"/>
              </a:rPr>
              <a:t>검색창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3"/>
              </a:rPr>
              <a:t>자기주도학습용 습관학습 성적향상전략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하이퍼링크 </a:t>
            </a:r>
            <a:r>
              <a:rPr lang="en-US" altLang="ko-KR" dirty="0">
                <a:hlinkClick r:id="rId3"/>
              </a:rPr>
              <a:t>27</a:t>
            </a:r>
            <a:r>
              <a:rPr lang="ko-KR" altLang="en-US" dirty="0">
                <a:hlinkClick r:id="rId3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자기주도학습전문가 소개 </a:t>
            </a:r>
            <a:r>
              <a:rPr lang="en-US" altLang="ko-KR" dirty="0">
                <a:hlinkClick r:id="rId4"/>
              </a:rPr>
              <a:t>+</a:t>
            </a:r>
            <a:r>
              <a:rPr lang="ko-KR" altLang="en-US" dirty="0">
                <a:hlinkClick r:id="rId4"/>
              </a:rPr>
              <a:t>방송</a:t>
            </a:r>
            <a:r>
              <a:rPr lang="en-US" altLang="ko-KR" dirty="0">
                <a:hlinkClick r:id="rId4"/>
              </a:rPr>
              <a:t>TV+</a:t>
            </a:r>
            <a:r>
              <a:rPr lang="ko-KR" altLang="en-US" dirty="0">
                <a:hlinkClick r:id="rId4"/>
              </a:rPr>
              <a:t>학습사이트 벤치마킹 </a:t>
            </a:r>
            <a:r>
              <a:rPr lang="ko-KR" altLang="en-US" dirty="0" err="1">
                <a:hlinkClick r:id="rId4"/>
              </a:rPr>
              <a:t>블로그내</a:t>
            </a:r>
            <a:r>
              <a:rPr lang="ko-KR" altLang="en-US" dirty="0">
                <a:hlinkClick r:id="rId4"/>
              </a:rPr>
              <a:t> 하이퍼링크 </a:t>
            </a:r>
            <a:r>
              <a:rPr lang="en-US" altLang="ko-KR" dirty="0">
                <a:hlinkClick r:id="rId4"/>
              </a:rPr>
              <a:t>27</a:t>
            </a:r>
            <a:r>
              <a:rPr lang="ko-KR" altLang="en-US" dirty="0">
                <a:hlinkClick r:id="rId4"/>
              </a:rPr>
              <a:t>가지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 err="1">
                <a:hlinkClick r:id="rId5"/>
              </a:rPr>
              <a:t>초중고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err="1">
                <a:hlinkClick r:id="rId5"/>
              </a:rPr>
              <a:t>자기주도학습코칭</a:t>
            </a:r>
            <a:r>
              <a:rPr lang="ko-KR" altLang="en-US" dirty="0">
                <a:hlinkClick r:id="rId5"/>
              </a:rPr>
              <a:t> 도서 </a:t>
            </a:r>
            <a:r>
              <a:rPr lang="en-US" altLang="ko-KR" dirty="0">
                <a:hlinkClick r:id="rId5"/>
              </a:rPr>
              <a:t>10</a:t>
            </a:r>
            <a:r>
              <a:rPr lang="ko-KR" altLang="en-US" dirty="0">
                <a:hlinkClick r:id="rId5"/>
              </a:rPr>
              <a:t>권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 err="1">
                <a:hlinkClick r:id="rId6"/>
              </a:rPr>
              <a:t>교과부</a:t>
            </a:r>
            <a:r>
              <a:rPr lang="ko-KR" altLang="en-US" dirty="0">
                <a:hlinkClick r:id="rId6"/>
              </a:rPr>
              <a:t> 자기주도학습지침서</a:t>
            </a:r>
            <a:r>
              <a:rPr lang="en-US" altLang="ko-KR" dirty="0">
                <a:hlinkClick r:id="rId6"/>
              </a:rPr>
              <a:t>&lt;</a:t>
            </a:r>
            <a:r>
              <a:rPr lang="ko-KR" altLang="en-US" dirty="0">
                <a:hlinkClick r:id="rId6"/>
              </a:rPr>
              <a:t>내 공부의 </a:t>
            </a:r>
            <a:r>
              <a:rPr lang="ko-KR" altLang="en-US" dirty="0" err="1">
                <a:hlinkClick r:id="rId6"/>
              </a:rPr>
              <a:t>내비게이션</a:t>
            </a:r>
            <a:r>
              <a:rPr lang="en-US" altLang="ko-KR" dirty="0">
                <a:hlinkClick r:id="rId6"/>
              </a:rPr>
              <a:t>! </a:t>
            </a:r>
            <a:r>
              <a:rPr lang="ko-KR" altLang="en-US" dirty="0">
                <a:hlinkClick r:id="rId6"/>
              </a:rPr>
              <a:t>자기주도학습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7"/>
              </a:rPr>
              <a:t>자기주도적 창의력 계발을 연구한다 </a:t>
            </a:r>
            <a:r>
              <a:rPr lang="en-US" altLang="ko-KR" dirty="0">
                <a:hlinkClick r:id="rId7"/>
              </a:rPr>
              <a:t>(</a:t>
            </a:r>
            <a:r>
              <a:rPr lang="ko-KR" altLang="en-US" dirty="0">
                <a:hlinkClick r:id="rId7"/>
              </a:rPr>
              <a:t>사</a:t>
            </a:r>
            <a:r>
              <a:rPr lang="en-US" altLang="ko-KR" dirty="0">
                <a:hlinkClick r:id="rId7"/>
              </a:rPr>
              <a:t>)</a:t>
            </a:r>
            <a:r>
              <a:rPr lang="ko-KR" altLang="en-US" dirty="0">
                <a:hlinkClick r:id="rId7"/>
              </a:rPr>
              <a:t>한국인간과학연구회 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/>
              <a:t>자율학습시간은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자존심</a:t>
            </a:r>
            <a:r>
              <a:rPr lang="en-US" altLang="ko-KR" dirty="0"/>
              <a:t>? </a:t>
            </a:r>
            <a:r>
              <a:rPr lang="ko-KR" altLang="en-US" dirty="0"/>
              <a:t>자부심</a:t>
            </a:r>
            <a:r>
              <a:rPr lang="en-US" altLang="ko-KR" dirty="0"/>
              <a:t>? </a:t>
            </a:r>
            <a:r>
              <a:rPr lang="ko-KR" altLang="en-US" dirty="0" err="1"/>
              <a:t>자중심</a:t>
            </a:r>
            <a:r>
              <a:rPr lang="en-US" altLang="ko-KR" dirty="0"/>
              <a:t>? </a:t>
            </a:r>
            <a:r>
              <a:rPr lang="ko-KR" altLang="en-US" dirty="0"/>
              <a:t>자만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자투리시간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잣대란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ko-KR" altLang="en-US" dirty="0"/>
              <a:t>학습</a:t>
            </a:r>
            <a:r>
              <a:rPr lang="en-US" altLang="ko-KR" dirty="0"/>
              <a:t>)</a:t>
            </a:r>
            <a:r>
              <a:rPr lang="ko-KR" altLang="en-US" dirty="0"/>
              <a:t>전략과 전술은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재테크란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자산</a:t>
            </a:r>
            <a:r>
              <a:rPr lang="en-US" altLang="ko-KR" dirty="0">
                <a:hlinkClick r:id="rId2"/>
              </a:rPr>
              <a:t>11</a:t>
            </a:r>
            <a:r>
              <a:rPr lang="ko-KR" altLang="en-US" dirty="0">
                <a:hlinkClick r:id="rId2"/>
              </a:rPr>
              <a:t>억 ‘</a:t>
            </a:r>
            <a:r>
              <a:rPr lang="en-US" altLang="ko-KR" dirty="0">
                <a:hlinkClick r:id="rId2"/>
              </a:rPr>
              <a:t>9</a:t>
            </a:r>
            <a:r>
              <a:rPr lang="ko-KR" altLang="en-US" dirty="0">
                <a:hlinkClick r:id="rId2"/>
              </a:rPr>
              <a:t>세 사업천재’ 기막힌 </a:t>
            </a:r>
            <a:r>
              <a:rPr lang="ko-KR" altLang="en-US" dirty="0" err="1">
                <a:hlinkClick r:id="rId2"/>
              </a:rPr>
              <a:t>돈굴리기</a:t>
            </a:r>
            <a:r>
              <a:rPr lang="ko-KR" altLang="en-US" dirty="0"/>
              <a:t> 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 smtClean="0"/>
              <a:t>(</a:t>
            </a:r>
            <a:r>
              <a:rPr lang="ko-KR" altLang="en-US" dirty="0" smtClean="0"/>
              <a:t>책상 </a:t>
            </a:r>
            <a:r>
              <a:rPr lang="en-US" altLang="ko-KR" dirty="0" smtClean="0"/>
              <a:t>,</a:t>
            </a:r>
            <a:r>
              <a:rPr lang="ko-KR" altLang="en-US" dirty="0" smtClean="0"/>
              <a:t>인간</a:t>
            </a:r>
            <a:r>
              <a:rPr lang="en-US" altLang="ko-KR" dirty="0" smtClean="0"/>
              <a:t>) </a:t>
            </a:r>
            <a:r>
              <a:rPr lang="ko-KR" altLang="en-US" dirty="0" smtClean="0"/>
              <a:t>주변 </a:t>
            </a:r>
            <a:r>
              <a:rPr lang="ko-KR" altLang="en-US" dirty="0"/>
              <a:t>정리는</a:t>
            </a:r>
            <a:r>
              <a:rPr lang="en-US" altLang="ko-KR" dirty="0"/>
              <a:t>?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/>
              <a:t>주제별학습이란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조하리</a:t>
            </a:r>
            <a:r>
              <a:rPr lang="ko-KR" altLang="en-US" dirty="0"/>
              <a:t> 윈도우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지금과 그 땐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지</a:t>
            </a:r>
            <a:r>
              <a:rPr lang="en-US" altLang="ko-KR" dirty="0"/>
              <a:t>-</a:t>
            </a:r>
            <a:r>
              <a:rPr lang="ko-KR" altLang="en-US" dirty="0"/>
              <a:t>러닝</a:t>
            </a:r>
            <a:r>
              <a:rPr lang="en-US" altLang="ko-KR" dirty="0"/>
              <a:t>(G-</a:t>
            </a:r>
            <a:r>
              <a:rPr lang="ko-KR" altLang="en-US" dirty="0"/>
              <a:t>러닝</a:t>
            </a:r>
            <a:r>
              <a:rPr lang="en-US" altLang="ko-KR" dirty="0"/>
              <a:t>)</a:t>
            </a:r>
            <a:r>
              <a:rPr lang="ko-KR" altLang="en-US" dirty="0"/>
              <a:t>은</a:t>
            </a:r>
            <a:r>
              <a:rPr lang="en-US" altLang="ko-KR" dirty="0"/>
              <a:t>?</a:t>
            </a:r>
          </a:p>
          <a:p>
            <a:r>
              <a:rPr lang="en-US" altLang="ko-KR" dirty="0">
                <a:hlinkClick r:id="rId2"/>
              </a:rPr>
              <a:t>EDUCATION games G-</a:t>
            </a:r>
            <a:r>
              <a:rPr lang="ko-KR" altLang="en-US" dirty="0">
                <a:hlinkClick r:id="rId2"/>
              </a:rPr>
              <a:t>러닝사이트 </a:t>
            </a:r>
            <a:r>
              <a:rPr lang="en-US" altLang="ko-KR" dirty="0">
                <a:hlinkClick r:id="rId2"/>
              </a:rPr>
              <a:t>search.aol.com/</a:t>
            </a:r>
            <a:r>
              <a:rPr lang="en-US" altLang="ko-KR" dirty="0" err="1">
                <a:hlinkClick r:id="rId2"/>
              </a:rPr>
              <a:t>aol</a:t>
            </a:r>
            <a:r>
              <a:rPr lang="en-US" altLang="ko-KR" dirty="0">
                <a:hlinkClick r:id="rId2"/>
              </a:rPr>
              <a:t>/</a:t>
            </a:r>
            <a:r>
              <a:rPr lang="en-US" altLang="ko-KR" dirty="0" err="1">
                <a:hlinkClick r:id="rId2"/>
              </a:rPr>
              <a:t>webhome</a:t>
            </a:r>
            <a:r>
              <a:rPr lang="ko-KR" altLang="en-US" dirty="0"/>
              <a:t> 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지렛대 원리</a:t>
            </a:r>
            <a:r>
              <a:rPr lang="en-US" altLang="ko-KR" dirty="0"/>
              <a:t>?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/>
              <a:t>지름길이 있나요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지평선에 서서</a:t>
            </a:r>
            <a:r>
              <a:rPr lang="en-US" altLang="ko-KR" dirty="0"/>
              <a:t>? </a:t>
            </a:r>
            <a:r>
              <a:rPr lang="ko-KR" altLang="en-US" dirty="0"/>
              <a:t>지평선을 바라보며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진로지도</a:t>
            </a:r>
          </a:p>
          <a:p>
            <a:r>
              <a:rPr lang="ko-KR" altLang="en-US" dirty="0">
                <a:hlinkClick r:id="rId2"/>
              </a:rPr>
              <a:t>조진표의 진로지도</a:t>
            </a:r>
            <a:r>
              <a:rPr lang="en-US" altLang="ko-KR" dirty="0">
                <a:hlinkClick r:id="rId2"/>
              </a:rPr>
              <a:t>&lt; </a:t>
            </a:r>
            <a:r>
              <a:rPr lang="ko-KR" altLang="en-US" dirty="0">
                <a:hlinkClick r:id="rId2"/>
              </a:rPr>
              <a:t>아이의 </a:t>
            </a:r>
            <a:r>
              <a:rPr lang="en-US" altLang="ko-KR" dirty="0">
                <a:hlinkClick r:id="rId2"/>
              </a:rPr>
              <a:t>8</a:t>
            </a:r>
            <a:r>
              <a:rPr lang="ko-KR" altLang="en-US" dirty="0">
                <a:hlinkClick r:id="rId2"/>
              </a:rPr>
              <a:t>가지 유형 </a:t>
            </a:r>
            <a:r>
              <a:rPr lang="en-US" altLang="ko-KR" dirty="0">
                <a:hlinkClick r:id="rId2"/>
              </a:rPr>
              <a:t>&gt; + </a:t>
            </a:r>
            <a:r>
              <a:rPr lang="ko-KR" altLang="en-US" dirty="0">
                <a:hlinkClick r:id="rId2"/>
              </a:rPr>
              <a:t>민성원의 공부원리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집중력은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짬짬히</a:t>
            </a:r>
            <a:r>
              <a:rPr lang="en-US" altLang="ko-KR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상향 위권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b="1" dirty="0" err="1"/>
              <a:t>하하하위권</a:t>
            </a:r>
            <a:r>
              <a:rPr lang="ko-KR" altLang="en-US" b="1" dirty="0"/>
              <a:t> 중하위권 상향프로젝트까지 </a:t>
            </a:r>
            <a:endParaRPr lang="ko-KR" altLang="en-US" dirty="0"/>
          </a:p>
          <a:p>
            <a:r>
              <a:rPr lang="ko-KR" altLang="en-US" b="1" dirty="0"/>
              <a:t> 부진아 </a:t>
            </a:r>
            <a:r>
              <a:rPr lang="ko-KR" altLang="en-US" b="1" dirty="0" err="1"/>
              <a:t>성장학습컨텐츠가</a:t>
            </a:r>
            <a:r>
              <a:rPr lang="ko-KR" altLang="en-US" b="1" dirty="0"/>
              <a:t> 아닌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</a:t>
            </a:r>
            <a:r>
              <a:rPr lang="en-US" altLang="ko-KR" b="1" dirty="0"/>
              <a:t>&lt;</a:t>
            </a:r>
            <a:r>
              <a:rPr lang="ko-KR" altLang="en-US" b="1" dirty="0"/>
              <a:t>이러니 공교육 쌤도 학원가서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배워라 </a:t>
            </a:r>
            <a:r>
              <a:rPr lang="ko-KR" altLang="en-US" b="1" dirty="0"/>
              <a:t>한다잖아요</a:t>
            </a:r>
            <a:r>
              <a:rPr lang="en-US" altLang="ko-KR" b="1" dirty="0"/>
              <a:t>~~</a:t>
            </a:r>
            <a:endParaRPr lang="ko-KR" altLang="en-US" dirty="0"/>
          </a:p>
          <a:p>
            <a:r>
              <a:rPr lang="ko-KR" altLang="en-US" b="1" dirty="0"/>
              <a:t>   아니면</a:t>
            </a:r>
            <a:r>
              <a:rPr lang="en-US" altLang="ko-KR" b="1" dirty="0"/>
              <a:t>, </a:t>
            </a:r>
            <a:r>
              <a:rPr lang="ko-KR" altLang="en-US" b="1" dirty="0"/>
              <a:t>너희들 학원에서 이미 배웠잖아</a:t>
            </a:r>
            <a:r>
              <a:rPr lang="en-US" altLang="ko-KR" b="1" dirty="0"/>
              <a:t>~~&gt;</a:t>
            </a:r>
            <a:endParaRPr lang="ko-KR" altLang="en-US" dirty="0"/>
          </a:p>
          <a:p>
            <a:r>
              <a:rPr lang="ko-KR" altLang="en-US" b="1" dirty="0"/>
              <a:t> </a:t>
            </a:r>
            <a:r>
              <a:rPr lang="ko-KR" altLang="en-US" b="1" dirty="0" smtClean="0"/>
              <a:t>점진적으로 </a:t>
            </a:r>
            <a:r>
              <a:rPr lang="ko-KR" altLang="en-US" b="1" dirty="0" err="1" smtClean="0"/>
              <a:t>로울모델이</a:t>
            </a:r>
            <a:r>
              <a:rPr lang="ko-KR" altLang="en-US" b="1" dirty="0" smtClean="0"/>
              <a:t> 자기 자신으로 </a:t>
            </a:r>
            <a:endParaRPr lang="ko-KR" altLang="en-US" dirty="0"/>
          </a:p>
          <a:p>
            <a:r>
              <a:rPr lang="ko-KR" altLang="en-US" b="1" dirty="0"/>
              <a:t> </a:t>
            </a:r>
            <a:r>
              <a:rPr lang="ko-KR" altLang="en-US" b="1" dirty="0" smtClean="0"/>
              <a:t>  어느 </a:t>
            </a:r>
            <a:r>
              <a:rPr lang="ko-KR" altLang="en-US" b="1" dirty="0"/>
              <a:t>수준에 </a:t>
            </a:r>
            <a:r>
              <a:rPr lang="ko-KR" altLang="en-US" b="1" dirty="0" smtClean="0"/>
              <a:t>도달하여 선발되는</a:t>
            </a:r>
            <a:endParaRPr lang="ko-KR" altLang="en-US" dirty="0"/>
          </a:p>
          <a:p>
            <a:r>
              <a:rPr lang="ko-KR" altLang="en-US" b="1" dirty="0"/>
              <a:t> </a:t>
            </a:r>
            <a:r>
              <a:rPr lang="en-US" altLang="ko-KR" b="1" dirty="0"/>
              <a:t>&lt;</a:t>
            </a:r>
            <a:r>
              <a:rPr lang="ko-KR" altLang="en-US" b="1" dirty="0"/>
              <a:t>어디 내놔도 서울대 갈 아이 이름만 거는</a:t>
            </a:r>
            <a:endParaRPr lang="ko-KR" altLang="en-US" dirty="0"/>
          </a:p>
          <a:p>
            <a:r>
              <a:rPr lang="ko-KR" altLang="en-US" b="1" dirty="0"/>
              <a:t>   무료수강증으로 학원 독서실에서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공부한다나</a:t>
            </a:r>
            <a:r>
              <a:rPr lang="en-US" altLang="ko-KR" b="1" dirty="0"/>
              <a:t>~~&gt;</a:t>
            </a:r>
            <a:endParaRPr lang="ko-KR" altLang="en-US" dirty="0"/>
          </a:p>
          <a:p>
            <a:r>
              <a:rPr lang="ko-KR" altLang="en-US" b="1" dirty="0"/>
              <a:t> 엄친아만 </a:t>
            </a:r>
            <a:r>
              <a:rPr lang="ko-KR" altLang="en-US" b="1" dirty="0" smtClean="0"/>
              <a:t>알리는 양치기 </a:t>
            </a:r>
            <a:r>
              <a:rPr lang="ko-KR" altLang="en-US" b="1" dirty="0"/>
              <a:t>소년인가</a:t>
            </a:r>
            <a:r>
              <a:rPr lang="en-US" altLang="ko-KR" b="1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/>
              <a:t>차근차근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창의적사고란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책은 어디에 있나요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촘촘히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취사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체득화란</a:t>
            </a:r>
            <a:r>
              <a:rPr lang="en-US" altLang="ko-KR" dirty="0"/>
              <a:t>?</a:t>
            </a:r>
            <a:br>
              <a:rPr lang="en-US" altLang="ko-KR" dirty="0"/>
            </a:br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/>
              <a:t>컴퓨터로 뭘 얼마나 잘해요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코드화는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카덴자는</a:t>
            </a:r>
            <a:r>
              <a:rPr lang="ko-KR" altLang="en-US" dirty="0"/>
              <a:t> 뭔가요</a:t>
            </a:r>
            <a:r>
              <a:rPr lang="en-US" altLang="ko-KR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dirty="0"/>
              <a:t>타성이란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테마체험학습이란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통달이란</a:t>
            </a:r>
            <a:r>
              <a:rPr lang="en-US" altLang="ko-KR" dirty="0" smtClean="0"/>
              <a:t>?  </a:t>
            </a:r>
            <a:r>
              <a:rPr lang="ko-KR" altLang="en-US" dirty="0" err="1" smtClean="0"/>
              <a:t>통섭이란</a:t>
            </a:r>
            <a:r>
              <a:rPr lang="en-US" altLang="ko-KR" dirty="0" smtClean="0"/>
              <a:t>?   </a:t>
            </a:r>
            <a:r>
              <a:rPr lang="ko-KR" altLang="en-US" dirty="0" err="1" smtClean="0"/>
              <a:t>통빡이란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통찰력이  있나요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통합이란</a:t>
            </a:r>
            <a:r>
              <a:rPr lang="en-US" altLang="ko-KR" dirty="0" smtClean="0"/>
              <a:t>?  </a:t>
            </a:r>
            <a:r>
              <a:rPr lang="ko-KR" altLang="en-US" dirty="0" err="1" smtClean="0"/>
              <a:t>틈틈형</a:t>
            </a:r>
            <a:r>
              <a:rPr lang="ko-KR" altLang="en-US" dirty="0" smtClean="0"/>
              <a:t>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/>
              <a:t>파김치가 되도록 공부해봤어요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파안대소</a:t>
            </a:r>
            <a:r>
              <a:rPr lang="en-US" altLang="ko-KR" dirty="0" smtClean="0"/>
              <a:t>?  </a:t>
            </a:r>
            <a:r>
              <a:rPr lang="ko-KR" altLang="en-US" dirty="0" smtClean="0"/>
              <a:t>패러디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포부는</a:t>
            </a:r>
            <a:r>
              <a:rPr lang="en-US" altLang="ko-KR" dirty="0" smtClean="0"/>
              <a:t>?  </a:t>
            </a:r>
            <a:r>
              <a:rPr lang="ko-KR" altLang="en-US" dirty="0" smtClean="0"/>
              <a:t>피드백 </a:t>
            </a:r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/>
              <a:t>하이퍼링크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본 </a:t>
            </a:r>
            <a:r>
              <a:rPr lang="ko-KR" altLang="en-US" dirty="0" err="1">
                <a:hlinkClick r:id="rId2"/>
              </a:rPr>
              <a:t>블로그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27</a:t>
            </a:r>
            <a:r>
              <a:rPr lang="ko-KR" altLang="en-US" dirty="0">
                <a:hlinkClick r:id="rId2"/>
              </a:rPr>
              <a:t>가지 압축하이퍼링크 </a:t>
            </a:r>
            <a:r>
              <a:rPr lang="ko-KR" altLang="en-US" dirty="0" err="1">
                <a:hlinkClick r:id="rId2"/>
              </a:rPr>
              <a:t>검색법</a:t>
            </a:r>
            <a:r>
              <a:rPr lang="en-US" altLang="ko-KR" dirty="0">
                <a:hlinkClick r:id="rId2"/>
              </a:rPr>
              <a:t>&lt;</a:t>
            </a:r>
            <a:r>
              <a:rPr lang="ko-KR" altLang="en-US" dirty="0">
                <a:hlinkClick r:id="rId2"/>
              </a:rPr>
              <a:t>쓰레기에서 </a:t>
            </a:r>
            <a:r>
              <a:rPr lang="ko-KR" altLang="en-US" dirty="0" err="1">
                <a:hlinkClick r:id="rId2"/>
              </a:rPr>
              <a:t>건데기추출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>
                <a:hlinkClick r:id="rId2"/>
              </a:rPr>
              <a:t>발견법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3"/>
              </a:rPr>
              <a:t>유익한 종합교육사이트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9</a:t>
            </a:r>
            <a:r>
              <a:rPr lang="ko-KR" altLang="en-US" dirty="0">
                <a:hlinkClick r:id="rId3"/>
              </a:rPr>
              <a:t>가지</a:t>
            </a:r>
            <a:r>
              <a:rPr lang="ko-KR" altLang="en-US" dirty="0"/>
              <a:t>  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학습목표 알아요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학습자 유형은</a:t>
            </a:r>
            <a:r>
              <a:rPr lang="en-US" altLang="ko-KR" dirty="0" smtClean="0"/>
              <a:t>?  </a:t>
            </a:r>
            <a:r>
              <a:rPr lang="ko-KR" altLang="en-US" dirty="0" smtClean="0"/>
              <a:t>학부모 </a:t>
            </a:r>
            <a:r>
              <a:rPr lang="ko-KR" altLang="en-US" dirty="0"/>
              <a:t>유형은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학습 </a:t>
            </a:r>
            <a:r>
              <a:rPr lang="ko-KR" altLang="en-US" dirty="0" smtClean="0"/>
              <a:t>전 중 후 </a:t>
            </a:r>
            <a:r>
              <a:rPr lang="ko-KR" altLang="en-US" dirty="0" err="1" smtClean="0"/>
              <a:t>써비싱</a:t>
            </a:r>
            <a:r>
              <a:rPr lang="ko-KR" altLang="en-US" dirty="0" smtClean="0"/>
              <a:t> 학습의 </a:t>
            </a:r>
            <a:r>
              <a:rPr lang="ko-KR" altLang="en-US" dirty="0"/>
              <a:t>왕도는 있나요</a:t>
            </a:r>
            <a:r>
              <a:rPr lang="en-US" altLang="ko-KR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 err="1"/>
              <a:t>학습코칭</a:t>
            </a:r>
            <a:r>
              <a:rPr lang="en-US" altLang="ko-KR" dirty="0"/>
              <a:t>?</a:t>
            </a:r>
          </a:p>
          <a:p>
            <a:r>
              <a:rPr lang="ko-KR" altLang="en-US" dirty="0" err="1">
                <a:hlinkClick r:id="rId2"/>
              </a:rPr>
              <a:t>초중고학습코칭</a:t>
            </a:r>
            <a:r>
              <a:rPr lang="en-US" altLang="ko-KR" dirty="0">
                <a:hlinkClick r:id="rId2"/>
              </a:rPr>
              <a:t>&lt; </a:t>
            </a:r>
            <a:r>
              <a:rPr lang="ko-KR" altLang="en-US" dirty="0">
                <a:hlinkClick r:id="rId2"/>
              </a:rPr>
              <a:t>민성원의 공부원리 </a:t>
            </a:r>
            <a:r>
              <a:rPr lang="en-US" altLang="ko-KR" dirty="0">
                <a:hlinkClick r:id="rId2"/>
              </a:rPr>
              <a:t>2.0 </a:t>
            </a:r>
            <a:r>
              <a:rPr lang="ko-KR" altLang="en-US" dirty="0">
                <a:hlinkClick r:id="rId2"/>
              </a:rPr>
              <a:t>집중코스 </a:t>
            </a:r>
            <a:r>
              <a:rPr lang="en-US" altLang="ko-KR" dirty="0">
                <a:hlinkClick r:id="rId2"/>
              </a:rPr>
              <a:t>+ study strategy + </a:t>
            </a:r>
            <a:r>
              <a:rPr lang="ko-KR" altLang="en-US" dirty="0">
                <a:hlinkClick r:id="rId2"/>
              </a:rPr>
              <a:t>송인섭 교수의 공부는 전략이다</a:t>
            </a:r>
            <a:r>
              <a:rPr lang="ko-KR" altLang="en-US" dirty="0"/>
              <a:t> </a:t>
            </a:r>
            <a:br>
              <a:rPr lang="ko-KR" altLang="en-US" dirty="0"/>
            </a:br>
            <a:endParaRPr lang="ko-KR" altLang="en-US" dirty="0"/>
          </a:p>
          <a:p>
            <a:r>
              <a:rPr lang="ko-KR" altLang="en-US" dirty="0" err="1">
                <a:hlinkClick r:id="rId3"/>
              </a:rPr>
              <a:t>학습코칭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블로그내</a:t>
            </a:r>
            <a:r>
              <a:rPr lang="ko-KR" altLang="en-US" dirty="0">
                <a:hlinkClick r:id="rId3"/>
              </a:rPr>
              <a:t> 하이퍼링크 </a:t>
            </a:r>
            <a:r>
              <a:rPr lang="en-US" altLang="ko-KR" dirty="0">
                <a:hlinkClick r:id="rId3"/>
              </a:rPr>
              <a:t>9</a:t>
            </a:r>
            <a:r>
              <a:rPr lang="ko-KR" altLang="en-US" dirty="0">
                <a:hlinkClick r:id="rId3"/>
              </a:rPr>
              <a:t>가지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한 줄 두 줄</a:t>
            </a:r>
            <a:r>
              <a:rPr lang="en-US" altLang="ko-KR" dirty="0" smtClean="0"/>
              <a:t>~~~?   </a:t>
            </a:r>
            <a:r>
              <a:rPr lang="ko-KR" altLang="en-US" dirty="0" smtClean="0"/>
              <a:t>행간분석이 </a:t>
            </a:r>
            <a:r>
              <a:rPr lang="ko-KR" altLang="en-US" dirty="0"/>
              <a:t>뭔가요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행복한 공부학습법</a:t>
            </a:r>
            <a:r>
              <a:rPr lang="en-US" altLang="ko-KR" dirty="0"/>
              <a:t>?</a:t>
            </a:r>
          </a:p>
          <a:p>
            <a:r>
              <a:rPr lang="ko-KR" altLang="en-US" dirty="0" err="1">
                <a:hlinkClick r:id="rId4"/>
              </a:rPr>
              <a:t>블로그내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울트라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 err="1">
                <a:hlinkClick r:id="rId4"/>
              </a:rPr>
              <a:t>하이퍼링킹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행복공부법</a:t>
            </a:r>
            <a:r>
              <a:rPr lang="ko-KR" altLang="en-US" dirty="0">
                <a:hlinkClick r:id="rId4"/>
              </a:rPr>
              <a:t> 바이러스 매일 </a:t>
            </a:r>
            <a:r>
              <a:rPr lang="en-US" altLang="ko-KR" dirty="0">
                <a:hlinkClick r:id="rId4"/>
              </a:rPr>
              <a:t>9</a:t>
            </a:r>
            <a:r>
              <a:rPr lang="ko-KR" altLang="en-US" dirty="0">
                <a:hlinkClick r:id="rId4"/>
              </a:rPr>
              <a:t>명에게 알리기</a:t>
            </a:r>
            <a:r>
              <a:rPr lang="en-US" altLang="ko-KR" dirty="0">
                <a:hlinkClick r:id="rId4"/>
              </a:rPr>
              <a:t>&lt; </a:t>
            </a:r>
            <a:r>
              <a:rPr lang="ko-KR" altLang="en-US" dirty="0">
                <a:hlinkClick r:id="rId4"/>
              </a:rPr>
              <a:t>저마다의 꿈을 가꾸고 나누고 누릴 </a:t>
            </a:r>
            <a:r>
              <a:rPr lang="ko-KR" altLang="en-US" dirty="0" err="1">
                <a:hlinkClick r:id="rId4"/>
              </a:rPr>
              <a:t>초중고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열공완습</a:t>
            </a:r>
            <a:r>
              <a:rPr lang="ko-KR" altLang="en-US" dirty="0">
                <a:hlinkClick r:id="rId4"/>
              </a:rPr>
              <a:t> 자기주도학습 학습혁명가 학생마마들께 성공학습컨설턴트가 간곡하게 아뢰옵니다</a:t>
            </a:r>
            <a:r>
              <a:rPr lang="en-US" altLang="ko-KR" dirty="0">
                <a:hlinkClick r:id="rId4"/>
              </a:rPr>
              <a:t>!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>
                <a:hlinkClick r:id="rId2"/>
              </a:rPr>
              <a:t>행복한 수학</a:t>
            </a:r>
            <a:r>
              <a:rPr lang="en-US" altLang="ko-KR" dirty="0">
                <a:hlinkClick r:id="rId2"/>
              </a:rPr>
              <a:t>(5</a:t>
            </a:r>
            <a:r>
              <a:rPr lang="ko-KR" altLang="en-US" dirty="0" err="1">
                <a:hlinkClick r:id="rId2"/>
              </a:rPr>
              <a:t>대과목</a:t>
            </a:r>
            <a:r>
              <a:rPr lang="en-US" altLang="ko-KR" dirty="0">
                <a:hlinkClick r:id="rId2"/>
              </a:rPr>
              <a:t>)</a:t>
            </a:r>
            <a:r>
              <a:rPr lang="ko-KR" altLang="en-US" dirty="0" err="1">
                <a:hlinkClick r:id="rId2"/>
              </a:rPr>
              <a:t>노트필기법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>
                <a:hlinkClick r:id="rId2"/>
              </a:rPr>
              <a:t>블로그내</a:t>
            </a:r>
            <a:r>
              <a:rPr lang="ko-KR" altLang="en-US" dirty="0">
                <a:hlinkClick r:id="rId2"/>
              </a:rPr>
              <a:t> 하이퍼링크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 err="1"/>
              <a:t>확산적사고란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호기심이란</a:t>
            </a:r>
            <a:r>
              <a:rPr lang="en-US" altLang="ko-KR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en-US" altLang="ko-KR" dirty="0" smtClean="0"/>
              <a:t>1   1</a:t>
            </a:r>
            <a:r>
              <a:rPr lang="ko-KR" altLang="en-US" dirty="0"/>
              <a:t>逸초라도 아끼는가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2   2</a:t>
            </a:r>
            <a:r>
              <a:rPr lang="ko-KR" altLang="en-US" dirty="0"/>
              <a:t>利번 정도 문제를 읽는가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3   3</a:t>
            </a:r>
            <a:r>
              <a:rPr lang="ko-KR" altLang="en-US" dirty="0" err="1"/>
              <a:t>參시간</a:t>
            </a:r>
            <a:r>
              <a:rPr lang="ko-KR" altLang="en-US" dirty="0"/>
              <a:t> 자습으로 공부지력 </a:t>
            </a:r>
            <a:r>
              <a:rPr lang="en-US" altLang="ko-KR" dirty="0"/>
              <a:t>&amp; </a:t>
            </a:r>
            <a:r>
              <a:rPr lang="ko-KR" altLang="en-US" dirty="0"/>
              <a:t>저력  다지는가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4  4</a:t>
            </a:r>
            <a:r>
              <a:rPr lang="ko-KR" altLang="en-US" dirty="0"/>
              <a:t>思통팔달 해결책이 있는가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5  5</a:t>
            </a:r>
            <a:r>
              <a:rPr lang="ko-KR" altLang="en-US" dirty="0"/>
              <a:t>悟감을 발달시키는가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6  6</a:t>
            </a:r>
            <a:r>
              <a:rPr lang="ko-KR" altLang="en-US" dirty="0" err="1"/>
              <a:t>陸지에</a:t>
            </a:r>
            <a:r>
              <a:rPr lang="ko-KR" altLang="en-US" dirty="0"/>
              <a:t> 도착한 </a:t>
            </a:r>
            <a:r>
              <a:rPr lang="ko-KR" altLang="en-US" dirty="0" err="1"/>
              <a:t>근초고왕인가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7   7</a:t>
            </a:r>
            <a:r>
              <a:rPr lang="ko-KR" altLang="en-US" dirty="0"/>
              <a:t>七 찰랑찰랑 행복한가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8   8</a:t>
            </a:r>
            <a:r>
              <a:rPr lang="ko-KR" altLang="en-US" dirty="0"/>
              <a:t>捌</a:t>
            </a:r>
            <a:r>
              <a:rPr lang="en-US" altLang="ko-KR" dirty="0"/>
              <a:t>6400</a:t>
            </a:r>
            <a:r>
              <a:rPr lang="ko-KR" altLang="en-US" dirty="0"/>
              <a:t>초 깨뜨려서 쓰는가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9   9</a:t>
            </a:r>
            <a:r>
              <a:rPr lang="ko-KR" altLang="en-US" dirty="0"/>
              <a:t>求註理解檢算하는가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 smtClean="0"/>
              <a:t>0  0</a:t>
            </a:r>
            <a:r>
              <a:rPr lang="ko-KR" altLang="en-US" dirty="0"/>
              <a:t>英감을 </a:t>
            </a:r>
            <a:r>
              <a:rPr lang="ko-KR" altLang="en-US" dirty="0" err="1"/>
              <a:t>營詠하여</a:t>
            </a:r>
            <a:r>
              <a:rPr lang="ko-KR" altLang="en-US" dirty="0"/>
              <a:t> </a:t>
            </a:r>
            <a:r>
              <a:rPr lang="ko-KR" altLang="en-US" dirty="0" err="1"/>
              <a:t>怜盈</a:t>
            </a:r>
            <a:r>
              <a:rPr lang="ko-KR" altLang="en-US" dirty="0"/>
              <a:t> 넘치는가</a:t>
            </a:r>
            <a:r>
              <a:rPr lang="en-US" altLang="ko-KR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선행학습해도</a:t>
            </a:r>
            <a:r>
              <a:rPr lang="ko-KR" altLang="en-US" dirty="0" smtClean="0"/>
              <a:t> 대학보통학력시대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/>
              <a:t>무한경쟁수월성교육시대에</a:t>
            </a:r>
            <a:endParaRPr lang="ko-KR" altLang="en-US" dirty="0"/>
          </a:p>
          <a:p>
            <a:r>
              <a:rPr lang="ko-KR" altLang="en-US" b="1" dirty="0"/>
              <a:t> 몇</a:t>
            </a:r>
            <a:r>
              <a:rPr lang="en-US" altLang="ko-KR" b="1" dirty="0"/>
              <a:t>%</a:t>
            </a:r>
            <a:r>
              <a:rPr lang="ko-KR" altLang="en-US" b="1" dirty="0"/>
              <a:t>만 위하는 원하는 누리는 느끼는</a:t>
            </a:r>
            <a:endParaRPr lang="ko-KR" altLang="en-US" dirty="0"/>
          </a:p>
          <a:p>
            <a:r>
              <a:rPr lang="ko-KR" altLang="en-US" b="1" dirty="0"/>
              <a:t> </a:t>
            </a:r>
            <a:r>
              <a:rPr lang="ko-KR" altLang="en-US" b="1" dirty="0" smtClean="0"/>
              <a:t>다중 </a:t>
            </a:r>
            <a:r>
              <a:rPr lang="ko-KR" altLang="en-US" b="1" dirty="0" err="1" smtClean="0"/>
              <a:t>선택교교</a:t>
            </a:r>
            <a:r>
              <a:rPr lang="ko-KR" altLang="en-US" b="1" dirty="0" smtClean="0"/>
              <a:t> </a:t>
            </a:r>
            <a:r>
              <a:rPr lang="ko-KR" altLang="en-US" b="1" dirty="0"/>
              <a:t>시대에 갈 길은</a:t>
            </a:r>
            <a:r>
              <a:rPr lang="en-US" altLang="ko-KR" b="1" dirty="0" smtClean="0"/>
              <a:t>?</a:t>
            </a:r>
          </a:p>
          <a:p>
            <a:r>
              <a:rPr lang="en-US" altLang="ko-KR" b="1" dirty="0" smtClean="0"/>
              <a:t> </a:t>
            </a:r>
          </a:p>
          <a:p>
            <a:r>
              <a:rPr lang="ko-KR" altLang="en-US" b="1" dirty="0"/>
              <a:t>앞당기기 시대에 </a:t>
            </a:r>
            <a:r>
              <a:rPr lang="ko-KR" altLang="en-US" b="1" dirty="0" smtClean="0"/>
              <a:t>선행 학습의 삽질</a:t>
            </a:r>
            <a:r>
              <a:rPr lang="en-US" altLang="ko-KR" b="1" dirty="0"/>
              <a:t>?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혹은 </a:t>
            </a:r>
            <a:r>
              <a:rPr lang="ko-KR" altLang="en-US" b="1" dirty="0" smtClean="0"/>
              <a:t>학령 별 </a:t>
            </a:r>
            <a:r>
              <a:rPr lang="ko-KR" altLang="en-US" b="1" dirty="0"/>
              <a:t>맞는 </a:t>
            </a:r>
            <a:r>
              <a:rPr lang="ko-KR" altLang="en-US" b="1" dirty="0" smtClean="0"/>
              <a:t>수준별 결손보충 </a:t>
            </a:r>
            <a:r>
              <a:rPr lang="ko-KR" altLang="en-US" b="1" dirty="0" err="1" smtClean="0"/>
              <a:t>되메우기</a:t>
            </a:r>
            <a:r>
              <a:rPr lang="ko-KR" altLang="en-US" b="1" dirty="0" smtClean="0"/>
              <a:t> 학습 </a:t>
            </a:r>
            <a:endParaRPr lang="ko-KR" altLang="en-US" dirty="0"/>
          </a:p>
          <a:p>
            <a:r>
              <a:rPr lang="ko-KR" altLang="en-US" b="1" dirty="0"/>
              <a:t>및 우수 심화확장세밀화학습</a:t>
            </a:r>
            <a:r>
              <a:rPr lang="en-US" altLang="ko-KR" b="1" dirty="0"/>
              <a:t>? </a:t>
            </a:r>
          </a:p>
          <a:p>
            <a:endParaRPr lang="en-US" altLang="ko-KR" b="1" dirty="0"/>
          </a:p>
          <a:p>
            <a:r>
              <a:rPr lang="ko-KR" altLang="en-US" b="1" dirty="0"/>
              <a:t>대학 </a:t>
            </a:r>
            <a:r>
              <a:rPr lang="en-US" altLang="ko-KR" b="1" dirty="0"/>
              <a:t>4</a:t>
            </a:r>
            <a:r>
              <a:rPr lang="ko-KR" altLang="en-US" b="1" dirty="0" smtClean="0"/>
              <a:t>년 </a:t>
            </a:r>
            <a:r>
              <a:rPr lang="ko-KR" altLang="en-US" b="1" dirty="0" err="1" smtClean="0"/>
              <a:t>보통학력화시대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/>
              <a:t>졸업증</a:t>
            </a:r>
            <a:r>
              <a:rPr lang="ko-KR" altLang="en-US" b="1" dirty="0"/>
              <a:t> 종이 </a:t>
            </a:r>
            <a:r>
              <a:rPr lang="ko-KR" altLang="en-US" b="1" dirty="0" smtClean="0"/>
              <a:t>한 장</a:t>
            </a:r>
            <a:r>
              <a:rPr lang="en-US" altLang="ko-KR" b="1" dirty="0"/>
              <a:t>) </a:t>
            </a:r>
            <a:r>
              <a:rPr lang="ko-KR" altLang="en-US" b="1" dirty="0"/>
              <a:t>및 </a:t>
            </a:r>
            <a:endParaRPr lang="ko-KR" altLang="en-US" dirty="0"/>
          </a:p>
          <a:p>
            <a:r>
              <a:rPr lang="ko-KR" altLang="en-US" b="1" dirty="0"/>
              <a:t>전문대학원 시대에  살아가기</a:t>
            </a:r>
            <a:r>
              <a:rPr lang="en-US" altLang="ko-KR" b="1" dirty="0"/>
              <a:t>??</a:t>
            </a:r>
            <a:endParaRPr lang="ko-KR" altLang="en-US" dirty="0"/>
          </a:p>
          <a:p>
            <a:r>
              <a:rPr lang="ko-KR" altLang="en-US" b="1" dirty="0"/>
              <a:t>글로벌 </a:t>
            </a:r>
            <a:r>
              <a:rPr lang="ko-KR" altLang="en-US" b="1" dirty="0" err="1"/>
              <a:t>스펙</a:t>
            </a:r>
            <a:r>
              <a:rPr lang="ko-KR" altLang="en-US" b="1" dirty="0"/>
              <a:t> 및 인턴 실적인증시대</a:t>
            </a:r>
            <a:r>
              <a:rPr lang="en-US" altLang="ko-KR" b="1" dirty="0"/>
              <a:t>??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각인각색 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o-KR" altLang="en-US" b="1" dirty="0"/>
              <a:t>나름대로 각인각색 습득</a:t>
            </a:r>
            <a:r>
              <a:rPr lang="en-US" altLang="ko-KR" b="1" dirty="0"/>
              <a:t>,</a:t>
            </a:r>
            <a:r>
              <a:rPr lang="ko-KR" altLang="en-US" b="1" dirty="0"/>
              <a:t>터득한 </a:t>
            </a:r>
            <a:endParaRPr lang="ko-KR" altLang="en-US" dirty="0"/>
          </a:p>
          <a:p>
            <a:r>
              <a:rPr lang="ko-KR" altLang="en-US" b="1" dirty="0"/>
              <a:t> 아득한 까마득한 목차</a:t>
            </a:r>
            <a:r>
              <a:rPr lang="en-US" altLang="ko-KR" b="1" dirty="0"/>
              <a:t>(</a:t>
            </a:r>
            <a:r>
              <a:rPr lang="ko-KR" altLang="en-US" b="1" dirty="0" err="1"/>
              <a:t>컨텐츠</a:t>
            </a:r>
            <a:r>
              <a:rPr lang="en-US" altLang="ko-KR" b="1" dirty="0"/>
              <a:t>)</a:t>
            </a:r>
            <a:r>
              <a:rPr lang="ko-KR" altLang="en-US" b="1" dirty="0"/>
              <a:t>별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ko-KR" altLang="en-US" b="1" dirty="0" smtClean="0"/>
              <a:t>공부사전</a:t>
            </a:r>
            <a:r>
              <a:rPr lang="en-US" altLang="ko-KR" b="1" dirty="0"/>
              <a:t>(</a:t>
            </a:r>
            <a:r>
              <a:rPr lang="ko-KR" altLang="en-US" b="1" dirty="0"/>
              <a:t>학습사전</a:t>
            </a:r>
            <a:r>
              <a:rPr lang="en-US" altLang="ko-KR" b="1" dirty="0"/>
              <a:t>)</a:t>
            </a:r>
            <a:r>
              <a:rPr lang="ko-KR" altLang="en-US" b="1" dirty="0"/>
              <a:t>은</a:t>
            </a:r>
            <a:r>
              <a:rPr lang="en-US" altLang="ko-KR" b="1" dirty="0"/>
              <a:t>? </a:t>
            </a:r>
          </a:p>
          <a:p>
            <a:endParaRPr lang="en-US" altLang="ko-KR" dirty="0" smtClean="0"/>
          </a:p>
          <a:p>
            <a:r>
              <a:rPr lang="en-US" altLang="ko-KR" b="1" dirty="0"/>
              <a:t>23</a:t>
            </a:r>
            <a:r>
              <a:rPr lang="ko-KR" altLang="en-US" b="1" dirty="0"/>
              <a:t>종 교과서 시대에 </a:t>
            </a:r>
            <a:r>
              <a:rPr lang="ko-KR" altLang="en-US" b="1" dirty="0" smtClean="0"/>
              <a:t>독서 폭과 </a:t>
            </a:r>
            <a:r>
              <a:rPr lang="ko-KR" altLang="en-US" b="1" dirty="0"/>
              <a:t>깊이는</a:t>
            </a:r>
            <a:r>
              <a:rPr lang="en-US" altLang="ko-KR" b="1" dirty="0"/>
              <a:t>?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씨 뿌리기 </a:t>
            </a:r>
            <a:r>
              <a:rPr lang="ko-KR" altLang="en-US" b="1" dirty="0"/>
              <a:t>가지 </a:t>
            </a:r>
            <a:r>
              <a:rPr lang="ko-KR" altLang="en-US" b="1" dirty="0" smtClean="0"/>
              <a:t>휘 </a:t>
            </a:r>
            <a:r>
              <a:rPr lang="ko-KR" altLang="en-US" b="1" dirty="0" err="1" smtClean="0"/>
              <a:t>묻이</a:t>
            </a:r>
            <a:r>
              <a:rPr lang="ko-KR" altLang="en-US" b="1" dirty="0" smtClean="0"/>
              <a:t> 새싹 돋기 </a:t>
            </a:r>
            <a:r>
              <a:rPr lang="ko-KR" altLang="en-US" b="1" dirty="0"/>
              <a:t>뿌리내리기  </a:t>
            </a:r>
            <a:r>
              <a:rPr lang="ko-KR" altLang="en-US" b="1" dirty="0" smtClean="0"/>
              <a:t>가지치기 </a:t>
            </a:r>
            <a:r>
              <a:rPr lang="ko-KR" altLang="en-US" b="1" dirty="0"/>
              <a:t> </a:t>
            </a:r>
            <a:r>
              <a:rPr lang="ko-KR" altLang="en-US" b="1" dirty="0" smtClean="0"/>
              <a:t>꽃피우기</a:t>
            </a:r>
            <a:r>
              <a:rPr lang="ko-KR" altLang="en-US" b="1" dirty="0"/>
              <a:t>  </a:t>
            </a:r>
            <a:r>
              <a:rPr lang="ko-KR" altLang="en-US" b="1" dirty="0" smtClean="0"/>
              <a:t>열매 맺기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ko-KR" altLang="en-US" b="1" dirty="0" err="1" smtClean="0"/>
              <a:t>잎버리기</a:t>
            </a:r>
            <a:r>
              <a:rPr lang="ko-KR" altLang="en-US" b="1" dirty="0" smtClean="0"/>
              <a:t> </a:t>
            </a:r>
            <a:r>
              <a:rPr lang="ko-KR" altLang="en-US" b="1" dirty="0"/>
              <a:t>빈가지 </a:t>
            </a:r>
            <a:r>
              <a:rPr lang="ko-KR" altLang="en-US" b="1" dirty="0" smtClean="0"/>
              <a:t>봄 눈트기 </a:t>
            </a:r>
            <a:r>
              <a:rPr lang="ko-KR" altLang="en-US" b="1" dirty="0"/>
              <a:t>학습법은</a:t>
            </a:r>
            <a:r>
              <a:rPr lang="en-US" altLang="ko-KR" b="1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행복지수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/>
              <a:t>유연한 대학합격</a:t>
            </a:r>
            <a:r>
              <a:rPr lang="en-US" altLang="ko-KR" b="1" dirty="0"/>
              <a:t>(</a:t>
            </a:r>
            <a:r>
              <a:rPr lang="ko-KR" altLang="en-US" b="1" dirty="0"/>
              <a:t>낙타  </a:t>
            </a:r>
            <a:r>
              <a:rPr lang="ko-KR" altLang="en-US" b="1" dirty="0" smtClean="0"/>
              <a:t>개선문 들어가기</a:t>
            </a:r>
            <a:r>
              <a:rPr lang="en-US" altLang="ko-KR" b="1" dirty="0"/>
              <a:t>)</a:t>
            </a:r>
            <a:r>
              <a:rPr lang="ko-KR" altLang="en-US" b="1" dirty="0"/>
              <a:t>과 </a:t>
            </a:r>
            <a:endParaRPr lang="ko-KR" altLang="en-US" dirty="0"/>
          </a:p>
          <a:p>
            <a:r>
              <a:rPr lang="ko-KR" altLang="en-US" b="1" dirty="0"/>
              <a:t>선진국형전문자격</a:t>
            </a:r>
            <a:r>
              <a:rPr lang="en-US" altLang="ko-KR" b="1" dirty="0"/>
              <a:t>(</a:t>
            </a:r>
            <a:r>
              <a:rPr lang="ko-KR" altLang="en-US" b="1" dirty="0"/>
              <a:t>기본적인 소양 파악 후 </a:t>
            </a:r>
            <a:endParaRPr lang="ko-KR" altLang="en-US" dirty="0"/>
          </a:p>
          <a:p>
            <a:r>
              <a:rPr lang="ko-KR" altLang="en-US" b="1" dirty="0"/>
              <a:t>                      자격자끼리 무한경쟁시대</a:t>
            </a:r>
            <a:r>
              <a:rPr lang="en-US" altLang="ko-KR" b="1" dirty="0"/>
              <a:t>)</a:t>
            </a:r>
            <a:r>
              <a:rPr lang="ko-KR" altLang="en-US" b="1" dirty="0" smtClean="0"/>
              <a:t>과</a:t>
            </a:r>
            <a:endParaRPr lang="en-US" altLang="ko-KR" b="1" dirty="0" smtClean="0"/>
          </a:p>
          <a:p>
            <a:r>
              <a:rPr lang="ko-KR" altLang="en-US" b="1" dirty="0" smtClean="0"/>
              <a:t> </a:t>
            </a:r>
            <a:endParaRPr lang="ko-KR" altLang="en-US" dirty="0"/>
          </a:p>
          <a:p>
            <a:r>
              <a:rPr lang="ko-KR" altLang="en-US" b="1" dirty="0"/>
              <a:t>인격</a:t>
            </a:r>
            <a:r>
              <a:rPr lang="en-US" altLang="ko-KR" b="1" dirty="0"/>
              <a:t>(</a:t>
            </a:r>
            <a:r>
              <a:rPr lang="ko-KR" altLang="en-US" b="1" dirty="0"/>
              <a:t>자신의 고유 지적소유권 유지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        논문 저작물  교재 </a:t>
            </a:r>
            <a:r>
              <a:rPr lang="ko-KR" altLang="en-US" b="1" dirty="0" err="1"/>
              <a:t>짜집기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b="1" dirty="0"/>
              <a:t>         아니하므로 </a:t>
            </a:r>
            <a:r>
              <a:rPr lang="ko-KR" altLang="en-US" b="1" dirty="0" err="1"/>
              <a:t>진정성</a:t>
            </a:r>
            <a:r>
              <a:rPr lang="ko-KR" altLang="en-US" b="1" dirty="0"/>
              <a:t> 있는 프로품격유지</a:t>
            </a:r>
            <a:r>
              <a:rPr lang="en-US" altLang="ko-KR" b="1" dirty="0"/>
              <a:t>)</a:t>
            </a:r>
            <a:r>
              <a:rPr lang="ko-KR" altLang="en-US" b="1" dirty="0" smtClean="0"/>
              <a:t>과</a:t>
            </a:r>
            <a:endParaRPr lang="en-US" altLang="ko-KR" b="1" dirty="0" smtClean="0"/>
          </a:p>
          <a:p>
            <a:r>
              <a:rPr lang="ko-KR" altLang="en-US" b="1" dirty="0"/>
              <a:t>  </a:t>
            </a:r>
            <a:endParaRPr lang="ko-KR" altLang="en-US" dirty="0"/>
          </a:p>
          <a:p>
            <a:r>
              <a:rPr lang="ko-KR" altLang="en-US" b="1" dirty="0" err="1"/>
              <a:t>국격</a:t>
            </a:r>
            <a:r>
              <a:rPr lang="en-US" altLang="ko-KR" b="1" dirty="0"/>
              <a:t>(</a:t>
            </a:r>
            <a:r>
              <a:rPr lang="ko-KR" altLang="en-US" b="1" dirty="0"/>
              <a:t>경제력 </a:t>
            </a:r>
            <a:r>
              <a:rPr lang="en-US" altLang="ko-KR" b="1" dirty="0"/>
              <a:t>G-5, </a:t>
            </a:r>
            <a:r>
              <a:rPr lang="ko-KR" altLang="en-US" b="1" dirty="0"/>
              <a:t>청렴도 </a:t>
            </a:r>
            <a:r>
              <a:rPr lang="en-US" altLang="ko-KR" b="1" dirty="0"/>
              <a:t>C - 50, </a:t>
            </a:r>
            <a:endParaRPr lang="ko-KR" altLang="en-US" dirty="0"/>
          </a:p>
          <a:p>
            <a:r>
              <a:rPr lang="ko-KR" altLang="en-US" b="1" dirty="0"/>
              <a:t>         행복도 </a:t>
            </a:r>
            <a:r>
              <a:rPr lang="en-US" altLang="ko-KR" b="1" dirty="0"/>
              <a:t>H-120,</a:t>
            </a:r>
            <a:r>
              <a:rPr lang="ko-KR" altLang="en-US" b="1" dirty="0"/>
              <a:t>정의양심도 </a:t>
            </a:r>
            <a:r>
              <a:rPr lang="en-US" altLang="ko-KR" b="1" dirty="0"/>
              <a:t>J-180)</a:t>
            </a:r>
            <a:r>
              <a:rPr lang="ko-KR" altLang="en-US" b="1" dirty="0"/>
              <a:t>의 관계는</a:t>
            </a:r>
            <a:r>
              <a:rPr lang="en-US" altLang="ko-KR" b="1" dirty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dirty="0"/>
              <a:t>각인화란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강남엄마</a:t>
            </a:r>
            <a:r>
              <a:rPr lang="en-US" altLang="ko-KR" dirty="0"/>
              <a:t>? </a:t>
            </a:r>
            <a:r>
              <a:rPr lang="ko-KR" altLang="en-US" dirty="0"/>
              <a:t>강북아빠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감정코칭이</a:t>
            </a:r>
            <a:r>
              <a:rPr lang="ko-KR" altLang="en-US" dirty="0"/>
              <a:t> 필요한가요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2"/>
              </a:rPr>
              <a:t>기계공학을 전공한 </a:t>
            </a:r>
            <a:r>
              <a:rPr lang="ko-KR" altLang="en-US" dirty="0" err="1">
                <a:hlinkClick r:id="rId2"/>
              </a:rPr>
              <a:t>조벽교수의</a:t>
            </a:r>
            <a:r>
              <a:rPr lang="ko-KR" altLang="en-US" dirty="0">
                <a:hlinkClick r:id="rId2"/>
              </a:rPr>
              <a:t> 새시대교수법 </a:t>
            </a:r>
            <a:r>
              <a:rPr lang="en-US" altLang="ko-KR" dirty="0">
                <a:hlinkClick r:id="rId2"/>
              </a:rPr>
              <a:t>+</a:t>
            </a:r>
            <a:r>
              <a:rPr lang="ko-KR" altLang="en-US" dirty="0">
                <a:hlinkClick r:id="rId2"/>
              </a:rPr>
              <a:t>최성애박사 행복치료 </a:t>
            </a:r>
            <a:r>
              <a:rPr lang="en-US" altLang="ko-KR" dirty="0">
                <a:hlinkClick r:id="rId2"/>
              </a:rPr>
              <a:t>+John </a:t>
            </a:r>
            <a:r>
              <a:rPr lang="en-US" altLang="ko-KR" dirty="0" err="1">
                <a:hlinkClick r:id="rId2"/>
              </a:rPr>
              <a:t>Mordechai</a:t>
            </a:r>
            <a:r>
              <a:rPr lang="en-US" altLang="ko-KR" dirty="0">
                <a:hlinkClick r:id="rId2"/>
              </a:rPr>
              <a:t> </a:t>
            </a:r>
            <a:r>
              <a:rPr lang="en-US" altLang="ko-KR" dirty="0" err="1">
                <a:hlinkClick r:id="rId2"/>
              </a:rPr>
              <a:t>Gottman</a:t>
            </a:r>
            <a:r>
              <a:rPr lang="en-US" altLang="ko-KR" dirty="0">
                <a:hlinkClick r:id="rId2"/>
              </a:rPr>
              <a:t> </a:t>
            </a:r>
            <a:r>
              <a:rPr lang="ko-KR" altLang="en-US" dirty="0">
                <a:hlinkClick r:id="rId2"/>
              </a:rPr>
              <a:t>존 </a:t>
            </a:r>
            <a:r>
              <a:rPr lang="ko-KR" altLang="en-US" dirty="0" err="1">
                <a:hlinkClick r:id="rId2"/>
              </a:rPr>
              <a:t>가트만</a:t>
            </a:r>
            <a:r>
              <a:rPr lang="ko-KR" altLang="en-US" dirty="0">
                <a:hlinkClick r:id="rId2"/>
              </a:rPr>
              <a:t> 박사의 내 아이를 위한 사랑의 기술 </a:t>
            </a:r>
            <a:r>
              <a:rPr lang="en-US" altLang="ko-KR" dirty="0">
                <a:hlinkClick r:id="rId2"/>
              </a:rPr>
              <a:t>" </a:t>
            </a:r>
            <a:r>
              <a:rPr lang="ko-KR" altLang="en-US" dirty="0">
                <a:hlinkClick r:id="rId2"/>
              </a:rPr>
              <a:t>감정코치</a:t>
            </a:r>
            <a:r>
              <a:rPr lang="en-US" altLang="ko-KR" dirty="0">
                <a:hlinkClick r:id="rId2"/>
              </a:rPr>
              <a:t>"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3"/>
              </a:rPr>
              <a:t>우리 아이에게 주는 가장 귀한 선물 </a:t>
            </a:r>
            <a:r>
              <a:rPr lang="en-US" altLang="ko-KR" dirty="0">
                <a:hlinkClick r:id="rId3"/>
              </a:rPr>
              <a:t>10</a:t>
            </a:r>
            <a:r>
              <a:rPr lang="ko-KR" altLang="en-US" dirty="0">
                <a:hlinkClick r:id="rId3"/>
              </a:rPr>
              <a:t>가지 </a:t>
            </a:r>
            <a:r>
              <a:rPr lang="en-US" altLang="ko-KR" dirty="0">
                <a:hlinkClick r:id="rId3"/>
              </a:rPr>
              <a:t>The Ten </a:t>
            </a:r>
            <a:r>
              <a:rPr lang="en-US" altLang="ko-KR" dirty="0" err="1">
                <a:hlinkClick r:id="rId3"/>
              </a:rPr>
              <a:t>Greateast</a:t>
            </a:r>
            <a:r>
              <a:rPr lang="en-US" altLang="ko-KR" dirty="0">
                <a:hlinkClick r:id="rId3"/>
              </a:rPr>
              <a:t> Gifts I Give My Children + </a:t>
            </a:r>
            <a:r>
              <a:rPr lang="ko-KR" altLang="en-US" dirty="0">
                <a:hlinkClick r:id="rId3"/>
              </a:rPr>
              <a:t>삼국유사</a:t>
            </a:r>
            <a:r>
              <a:rPr lang="en-US" altLang="ko-KR" dirty="0">
                <a:hlinkClick r:id="rId3"/>
              </a:rPr>
              <a:t>&lt;</a:t>
            </a:r>
            <a:r>
              <a:rPr lang="ko-KR" altLang="en-US" dirty="0">
                <a:hlinkClick r:id="rId3"/>
              </a:rPr>
              <a:t>임금님 귀는 당나귀 귀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개념학습 뻔하게 해요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4"/>
              </a:rPr>
              <a:t>수학 개념 문제해결 </a:t>
            </a:r>
            <a:r>
              <a:rPr lang="ko-KR" altLang="en-US" dirty="0" err="1">
                <a:hlinkClick r:id="rId4"/>
              </a:rPr>
              <a:t>블로그내</a:t>
            </a:r>
            <a:r>
              <a:rPr lang="ko-KR" altLang="en-US" dirty="0">
                <a:hlinkClick r:id="rId4"/>
              </a:rPr>
              <a:t> 하이퍼링크 </a:t>
            </a:r>
            <a:r>
              <a:rPr lang="en-US" altLang="ko-KR" dirty="0">
                <a:hlinkClick r:id="rId4"/>
              </a:rPr>
              <a:t>27</a:t>
            </a:r>
            <a:r>
              <a:rPr lang="ko-KR" altLang="en-US" dirty="0">
                <a:hlinkClick r:id="rId4"/>
              </a:rPr>
              <a:t>가지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학습환경영향평가서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dirty="0"/>
              <a:t>결손학습은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과학공부는</a:t>
            </a:r>
            <a:r>
              <a:rPr lang="en-US" altLang="ko-KR" dirty="0"/>
              <a:t>?</a:t>
            </a:r>
          </a:p>
          <a:p>
            <a:r>
              <a:rPr lang="en-US" altLang="ko-KR" dirty="0">
                <a:hlinkClick r:id="rId2"/>
              </a:rPr>
              <a:t>3×3=9 </a:t>
            </a:r>
            <a:r>
              <a:rPr lang="ko-KR" altLang="en-US" dirty="0" err="1">
                <a:hlinkClick r:id="rId2"/>
              </a:rPr>
              <a:t>記憶場</a:t>
            </a:r>
            <a:r>
              <a:rPr lang="ko-KR" altLang="en-US" dirty="0">
                <a:hlinkClick r:id="rId2"/>
              </a:rPr>
              <a:t> 回想刻印 </a:t>
            </a:r>
            <a:r>
              <a:rPr lang="ko-KR" altLang="en-US" dirty="0" err="1">
                <a:hlinkClick r:id="rId2"/>
              </a:rPr>
              <a:t>筆記法</a:t>
            </a:r>
            <a:r>
              <a:rPr lang="ko-KR" altLang="en-US" dirty="0">
                <a:hlinkClick r:id="rId2"/>
              </a:rPr>
              <a:t> 과학노트 </a:t>
            </a:r>
            <a:r>
              <a:rPr lang="ko-KR" altLang="en-US" dirty="0" err="1">
                <a:hlinkClick r:id="rId2"/>
              </a:rPr>
              <a:t>연계통합융합통섭필기법</a:t>
            </a:r>
            <a:r>
              <a:rPr lang="ko-KR" altLang="en-US" dirty="0">
                <a:hlinkClick r:id="rId2"/>
              </a:rPr>
              <a:t> </a:t>
            </a:r>
            <a:r>
              <a:rPr lang="ko-KR" altLang="en-US" dirty="0"/>
              <a:t> 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과학관이 뭐예요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3"/>
              </a:rPr>
              <a:t>한국과학문화진흥회</a:t>
            </a:r>
            <a:r>
              <a:rPr lang="ko-KR" altLang="en-US" dirty="0"/>
              <a:t>  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 err="1"/>
              <a:t>공부테크는</a:t>
            </a:r>
            <a:r>
              <a:rPr lang="en-US" altLang="ko-KR" dirty="0"/>
              <a:t>?</a:t>
            </a:r>
            <a:br>
              <a:rPr lang="en-US" altLang="ko-KR" dirty="0"/>
            </a:br>
            <a:endParaRPr lang="en-US" altLang="ko-KR" dirty="0"/>
          </a:p>
          <a:p>
            <a:r>
              <a:rPr lang="ko-KR" altLang="en-US" dirty="0"/>
              <a:t>공부방법은</a:t>
            </a:r>
            <a:r>
              <a:rPr lang="en-US" altLang="ko-KR" dirty="0"/>
              <a:t>?</a:t>
            </a:r>
          </a:p>
          <a:p>
            <a:r>
              <a:rPr lang="ko-KR" altLang="en-US" dirty="0">
                <a:hlinkClick r:id="rId4"/>
              </a:rPr>
              <a:t>공부방법 </a:t>
            </a:r>
            <a:r>
              <a:rPr lang="en-US" altLang="ko-KR" dirty="0">
                <a:hlinkClick r:id="rId4"/>
              </a:rPr>
              <a:t>+</a:t>
            </a:r>
            <a:r>
              <a:rPr lang="ko-KR" altLang="en-US" dirty="0">
                <a:hlinkClick r:id="rId4"/>
              </a:rPr>
              <a:t>고승덕 변호사의 공부방법</a:t>
            </a:r>
            <a:r>
              <a:rPr lang="en-US" altLang="ko-KR" dirty="0">
                <a:hlinkClick r:id="rId4"/>
              </a:rPr>
              <a:t>[</a:t>
            </a:r>
            <a:r>
              <a:rPr lang="ko-KR" altLang="en-US" dirty="0">
                <a:hlinkClick r:id="rId4"/>
              </a:rPr>
              <a:t>스크랩</a:t>
            </a:r>
            <a:r>
              <a:rPr lang="en-US" altLang="ko-KR" dirty="0">
                <a:hlinkClick r:id="rId4"/>
              </a:rPr>
              <a:t>]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공책은 뭐예요</a:t>
            </a:r>
            <a:r>
              <a:rPr lang="en-US" altLang="ko-KR" dirty="0"/>
              <a:t>?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교과서 </a:t>
            </a:r>
            <a:r>
              <a:rPr lang="ko-KR" altLang="en-US" dirty="0" smtClean="0"/>
              <a:t>몇 번 </a:t>
            </a:r>
            <a:r>
              <a:rPr lang="ko-KR" altLang="en-US" dirty="0"/>
              <a:t>봤어요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 </a:t>
            </a:r>
          </a:p>
          <a:p>
            <a:r>
              <a:rPr lang="ko-KR" altLang="en-US" dirty="0"/>
              <a:t>교육방송혁신</a:t>
            </a:r>
          </a:p>
          <a:p>
            <a:r>
              <a:rPr lang="en-US" altLang="ko-KR" dirty="0">
                <a:hlinkClick r:id="rId5"/>
              </a:rPr>
              <a:t>2011</a:t>
            </a:r>
            <a:r>
              <a:rPr lang="ko-KR" altLang="en-US" dirty="0">
                <a:hlinkClick r:id="rId5"/>
              </a:rPr>
              <a:t>년 교육방송 </a:t>
            </a:r>
            <a:r>
              <a:rPr lang="en-US" altLang="ko-KR" dirty="0">
                <a:hlinkClick r:id="rId5"/>
              </a:rPr>
              <a:t>CEO</a:t>
            </a:r>
            <a:r>
              <a:rPr lang="ko-KR" altLang="en-US" dirty="0">
                <a:hlinkClick r:id="rId5"/>
              </a:rPr>
              <a:t>께 부탁해봅니다</a:t>
            </a:r>
            <a:r>
              <a:rPr lang="en-US" altLang="ko-KR" dirty="0">
                <a:hlinkClick r:id="rId5"/>
              </a:rPr>
              <a:t>!!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286</Words>
  <Application>Microsoft Office PowerPoint</Application>
  <PresentationFormat>화면 슬라이드 쇼(4:3)</PresentationFormat>
  <Paragraphs>294</Paragraphs>
  <Slides>47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47</vt:i4>
      </vt:variant>
    </vt:vector>
  </HeadingPairs>
  <TitlesOfParts>
    <vt:vector size="48" baseType="lpstr">
      <vt:lpstr>Office 테마</vt:lpstr>
      <vt:lpstr>맨날 결심학습영향평가서</vt:lpstr>
      <vt:lpstr>정보 분석</vt:lpstr>
      <vt:lpstr>학습 분석</vt:lpstr>
      <vt:lpstr>상향 위권</vt:lpstr>
      <vt:lpstr>선행학습해도 대학보통학력시대</vt:lpstr>
      <vt:lpstr>각인각색 학습법</vt:lpstr>
      <vt:lpstr>행복지수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  <vt:lpstr>학습환경영향평가서 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맨날결심 학습(學:習=1:3)공식</dc:title>
  <dc:creator>SEC</dc:creator>
  <cp:lastModifiedBy>SEC</cp:lastModifiedBy>
  <cp:revision>29</cp:revision>
  <dcterms:created xsi:type="dcterms:W3CDTF">2010-09-07T11:13:58Z</dcterms:created>
  <dcterms:modified xsi:type="dcterms:W3CDTF">2010-09-07T12:02:53Z</dcterms:modified>
</cp:coreProperties>
</file>