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67" autoAdjust="0"/>
    <p:restoredTop sz="94660"/>
  </p:normalViewPr>
  <p:slideViewPr>
    <p:cSldViewPr>
      <p:cViewPr varScale="1">
        <p:scale>
          <a:sx n="80" d="100"/>
          <a:sy n="80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D3570-BF86-4D11-809E-D501F7396A8B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BE97-7D22-4315-99AE-B78B134D9A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55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BE97-7D22-4315-99AE-B78B134D9AF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45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9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9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2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4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1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6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0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2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0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8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161C-0412-4B22-8237-4212AC5F070C}" type="datetimeFigureOut">
              <a:rPr lang="ko-KR" altLang="en-US" smtClean="0"/>
              <a:t>2016-09-02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5762-EEEB-4285-BB17-F16B91DFD3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771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109119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080717" y="1772816"/>
            <a:ext cx="50632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ko-KR" sz="4800" b="1" dirty="0"/>
              <a:t>Agnolo Gaddi </a:t>
            </a:r>
          </a:p>
          <a:p>
            <a:pPr algn="ctr"/>
            <a:r>
              <a:rPr lang="it-IT" altLang="ko-KR" sz="2400" b="1" dirty="0"/>
              <a:t>(1350–1396) </a:t>
            </a:r>
          </a:p>
          <a:p>
            <a:pPr algn="ctr"/>
            <a:endParaRPr lang="it-IT" altLang="ko-KR" sz="3200" b="1" dirty="0"/>
          </a:p>
          <a:p>
            <a:pPr algn="ctr"/>
            <a:r>
              <a:rPr lang="it-IT" altLang="ko-KR" sz="3200" b="1" dirty="0"/>
              <a:t>Italian painter</a:t>
            </a:r>
            <a:endParaRPr lang="ko-KR" altLang="en-US" sz="3200" b="1" dirty="0"/>
          </a:p>
        </p:txBody>
      </p:sp>
      <p:pic>
        <p:nvPicPr>
          <p:cNvPr id="4" name="Amazing Grace-Giovann-Marrad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66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2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0"/>
            <a:ext cx="8464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0"/>
            <a:ext cx="5600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3" y="0"/>
            <a:ext cx="4016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2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3681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0"/>
            <a:ext cx="4979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0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0"/>
            <a:ext cx="8142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2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6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0"/>
            <a:ext cx="8618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9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0"/>
            <a:ext cx="8455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88" y="0"/>
            <a:ext cx="3830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4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0"/>
            <a:ext cx="817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8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0"/>
            <a:ext cx="3548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0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0"/>
            <a:ext cx="5700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1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3" y="0"/>
            <a:ext cx="5311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1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75"/>
            <a:ext cx="9144000" cy="6443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6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1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3" y="0"/>
            <a:ext cx="7712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6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5" y="0"/>
            <a:ext cx="704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3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0"/>
            <a:ext cx="474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2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0"/>
            <a:ext cx="8420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3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8" y="0"/>
            <a:ext cx="3995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8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0"/>
            <a:ext cx="855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5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8" y="0"/>
            <a:ext cx="6446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100392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3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:split orient="vert"/>
      </p:transition>
    </mc:Choice>
    <mc:Fallback xmlns="">
      <p:transition spd="slow" advTm="22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9144000" cy="648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6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9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"/>
            <a:ext cx="9144000" cy="638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4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8"/>
            <a:ext cx="9144000" cy="587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3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38"/>
            <a:ext cx="9144000" cy="600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9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</Words>
  <Application>Microsoft Office PowerPoint</Application>
  <PresentationFormat>화면 슬라이드 쇼(4:3)</PresentationFormat>
  <Paragraphs>6</Paragraphs>
  <Slides>32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2016-09-02T00:53:46Z</dcterms:created>
  <dcterms:modified xsi:type="dcterms:W3CDTF">2016-09-02T01:12:09Z</dcterms:modified>
</cp:coreProperties>
</file>