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0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5" r:id="rId28"/>
    <p:sldId id="286" r:id="rId29"/>
    <p:sldId id="287" r:id="rId30"/>
    <p:sldId id="283" r:id="rId31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DF54-BECD-4F22-AB1F-094A4547B181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36F30-A168-47CE-8D3B-C2F94FEAF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65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박태근</a:t>
            </a:r>
            <a:r>
              <a:rPr lang="en-US" altLang="ko-KR" dirty="0" smtClean="0"/>
              <a:t>(1963~)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6F30-A168-47CE-8D3B-C2F94FEAF4D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50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6F30-A168-47CE-8D3B-C2F94FEAF4D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85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233C07-3610-452C-BADA-AF2672B25326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CB24EC-3415-4D6D-BE61-9B36EF1F5F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</p:spTree>
  </p:cSld>
  <p:clrMapOvr>
    <a:masterClrMapping/>
  </p:clrMapOvr>
  <p:transition spd="slow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3C07-3610-452C-BADA-AF2672B25326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4EC-3415-4D6D-BE61-9B36EF1F5F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3C07-3610-452C-BADA-AF2672B25326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4EC-3415-4D6D-BE61-9B36EF1F5F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3C07-3610-452C-BADA-AF2672B25326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4EC-3415-4D6D-BE61-9B36EF1F5F7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3C07-3610-452C-BADA-AF2672B25326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4EC-3415-4D6D-BE61-9B36EF1F5F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3C07-3610-452C-BADA-AF2672B25326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4EC-3415-4D6D-BE61-9B36EF1F5F7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3C07-3610-452C-BADA-AF2672B25326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4EC-3415-4D6D-BE61-9B36EF1F5F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3C07-3610-452C-BADA-AF2672B25326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4EC-3415-4D6D-BE61-9B36EF1F5F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3C07-3610-452C-BADA-AF2672B25326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4EC-3415-4D6D-BE61-9B36EF1F5F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3C07-3610-452C-BADA-AF2672B25326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4EC-3415-4D6D-BE61-9B36EF1F5F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3C07-3610-452C-BADA-AF2672B25326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4EC-3415-4D6D-BE61-9B36EF1F5F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4233C07-3610-452C-BADA-AF2672B25326}" type="datetimeFigureOut">
              <a:rPr lang="ko-KR" altLang="en-US" smtClean="0"/>
              <a:t>2015-04-29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CB24EC-3415-4D6D-BE61-9B36EF1F5F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000">
    <p:wipe/>
  </p:transition>
  <p:txStyles>
    <p:titleStyle>
      <a:lvl1pPr algn="ctr" defTabSz="914400" rtl="0" eaLnBrk="1" latinLnBrk="1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또 한 송이의 모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3472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32687"/>
      </p:ext>
    </p:extLst>
  </p:cSld>
  <p:clrMapOvr>
    <a:masterClrMapping/>
  </p:clrMapOvr>
  <p:transition spd="slow" advTm="4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547" y="0"/>
            <a:ext cx="10303097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982799"/>
      </p:ext>
    </p:extLst>
  </p:cSld>
  <p:clrMapOvr>
    <a:masterClrMapping/>
  </p:clrMapOvr>
  <p:transition spd="slow" advTm="4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62761"/>
      </p:ext>
    </p:extLst>
  </p:cSld>
  <p:clrMapOvr>
    <a:masterClrMapping/>
  </p:clrMapOvr>
  <p:transition spd="slow" advTm="4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745046"/>
      </p:ext>
    </p:extLst>
  </p:cSld>
  <p:clrMapOvr>
    <a:masterClrMapping/>
  </p:clrMapOvr>
  <p:transition spd="slow" advTm="4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352203"/>
      </p:ext>
    </p:extLst>
  </p:cSld>
  <p:clrMapOvr>
    <a:masterClrMapping/>
  </p:clrMapOvr>
  <p:transition spd="slow" advTm="4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558708"/>
      </p:ext>
    </p:extLst>
  </p:cSld>
  <p:clrMapOvr>
    <a:masterClrMapping/>
  </p:clrMapOvr>
  <p:transition spd="slow" advTm="4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8"/>
            <a:ext cx="9144000" cy="6872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088364"/>
      </p:ext>
    </p:extLst>
  </p:cSld>
  <p:clrMapOvr>
    <a:masterClrMapping/>
  </p:clrMapOvr>
  <p:transition spd="slow" advTm="4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7010"/>
      </p:ext>
    </p:extLst>
  </p:cSld>
  <p:clrMapOvr>
    <a:masterClrMapping/>
  </p:clrMapOvr>
  <p:transition spd="slow" advTm="4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812660"/>
      </p:ext>
    </p:extLst>
  </p:cSld>
  <p:clrMapOvr>
    <a:masterClrMapping/>
  </p:clrMapOvr>
  <p:transition spd="slow" advTm="4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92527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569550"/>
      </p:ext>
    </p:extLst>
  </p:cSld>
  <p:clrMapOvr>
    <a:masterClrMapping/>
  </p:clrMapOvr>
  <p:transition spd="slow" advTm="4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30" y="1939491"/>
            <a:ext cx="7380312" cy="4903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188640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/>
              <a:t>박태근</a:t>
            </a:r>
            <a:endParaRPr lang="en-US" altLang="ko-KR" sz="4000" b="1" dirty="0" smtClean="0"/>
          </a:p>
          <a:p>
            <a:pPr algn="ctr"/>
            <a:r>
              <a:rPr lang="en-US" altLang="ko-KR" b="1" dirty="0" smtClean="0"/>
              <a:t>(</a:t>
            </a:r>
            <a:r>
              <a:rPr lang="en-US" altLang="ko-KR" b="1" dirty="0"/>
              <a:t>1963</a:t>
            </a:r>
            <a:r>
              <a:rPr lang="en-US" altLang="ko-KR" b="1" dirty="0" smtClean="0"/>
              <a:t>~)</a:t>
            </a:r>
          </a:p>
          <a:p>
            <a:pPr algn="ctr"/>
            <a:r>
              <a:rPr lang="en-US" altLang="ko-KR" sz="2000" b="1" dirty="0" smtClean="0"/>
              <a:t>1991 </a:t>
            </a:r>
            <a:r>
              <a:rPr lang="ko-KR" altLang="en-US" sz="2000" b="1" dirty="0" smtClean="0"/>
              <a:t>홍익대학교 미술대학원 </a:t>
            </a:r>
            <a:r>
              <a:rPr lang="ko-KR" altLang="en-US" sz="2000" b="1" dirty="0"/>
              <a:t>서양화과 </a:t>
            </a:r>
            <a:r>
              <a:rPr lang="ko-KR" altLang="en-US" sz="2000" b="1" dirty="0" smtClean="0"/>
              <a:t>졸업</a:t>
            </a:r>
            <a:endParaRPr lang="en-US" altLang="ko-KR" sz="2000" b="1" dirty="0" smtClean="0"/>
          </a:p>
          <a:p>
            <a:pPr algn="ctr"/>
            <a:r>
              <a:rPr lang="ko-KR" altLang="en-US" sz="2000" b="1" dirty="0" smtClean="0"/>
              <a:t>현 한국미술협회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서울미술협회 회원</a:t>
            </a:r>
            <a:br>
              <a:rPr lang="ko-KR" altLang="en-US" sz="2000" b="1" dirty="0"/>
            </a:br>
            <a:endParaRPr lang="ko-KR" altLang="en-US" sz="2000" b="1" dirty="0"/>
          </a:p>
          <a:p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3249929"/>
      </p:ext>
    </p:extLst>
  </p:cSld>
  <p:clrMapOvr>
    <a:masterClrMapping/>
  </p:clrMapOvr>
  <p:transition spd="slow" advTm="5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622"/>
      </p:ext>
    </p:extLst>
  </p:cSld>
  <p:clrMapOvr>
    <a:masterClrMapping/>
  </p:clrMapOvr>
  <p:transition spd="slow" advTm="4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299" y="10086"/>
            <a:ext cx="101602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322625"/>
      </p:ext>
    </p:extLst>
  </p:cSld>
  <p:clrMapOvr>
    <a:masterClrMapping/>
  </p:clrMapOvr>
  <p:transition spd="slow" advTm="4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140406"/>
      </p:ext>
    </p:extLst>
  </p:cSld>
  <p:clrMapOvr>
    <a:masterClrMapping/>
  </p:clrMapOvr>
  <p:transition spd="slow" advTm="4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356861"/>
      </p:ext>
    </p:extLst>
  </p:cSld>
  <p:clrMapOvr>
    <a:masterClrMapping/>
  </p:clrMapOvr>
  <p:transition spd="slow" advTm="4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910120"/>
      </p:ext>
    </p:extLst>
  </p:cSld>
  <p:clrMapOvr>
    <a:masterClrMapping/>
  </p:clrMapOvr>
  <p:transition spd="slow" advTm="4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908669"/>
      </p:ext>
    </p:extLst>
  </p:cSld>
  <p:clrMapOvr>
    <a:masterClrMapping/>
  </p:clrMapOvr>
  <p:transition spd="slow" advTm="400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833948"/>
      </p:ext>
    </p:extLst>
  </p:cSld>
  <p:clrMapOvr>
    <a:masterClrMapping/>
  </p:clrMapOvr>
  <p:transition spd="slow" advTm="4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792692"/>
      </p:ext>
    </p:extLst>
  </p:cSld>
  <p:clrMapOvr>
    <a:masterClrMapping/>
  </p:clrMapOvr>
  <p:transition spd="slow" advTm="400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031845"/>
      </p:ext>
    </p:extLst>
  </p:cSld>
  <p:clrMapOvr>
    <a:masterClrMapping/>
  </p:clrMapOvr>
  <p:transition spd="slow" advTm="4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968963"/>
      </p:ext>
    </p:extLst>
  </p:cSld>
  <p:clrMapOvr>
    <a:masterClrMapping/>
  </p:clrMapOvr>
  <p:transition spd="slow" advTm="4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037420"/>
      </p:ext>
    </p:extLst>
  </p:cSld>
  <p:clrMapOvr>
    <a:masterClrMapping/>
  </p:clrMapOvr>
  <p:transition spd="slow" advTm="4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0" y="332656"/>
            <a:ext cx="4395072" cy="609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8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73" y="332655"/>
            <a:ext cx="4671527" cy="60932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4056638" y="648866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17039516"/>
      </p:ext>
    </p:extLst>
  </p:cSld>
  <p:clrMapOvr>
    <a:masterClrMapping/>
  </p:clrMapOvr>
  <p:transition spd="slow" advTm="2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415956"/>
      </p:ext>
    </p:extLst>
  </p:cSld>
  <p:clrMapOvr>
    <a:masterClrMapping/>
  </p:clrMapOvr>
  <p:transition spd="slow" advTm="4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712"/>
      </p:ext>
    </p:extLst>
  </p:cSld>
  <p:clrMapOvr>
    <a:masterClrMapping/>
  </p:clrMapOvr>
  <p:transition spd="slow" advTm="4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183552"/>
      </p:ext>
    </p:extLst>
  </p:cSld>
  <p:clrMapOvr>
    <a:masterClrMapping/>
  </p:clrMapOvr>
  <p:transition spd="slow" advTm="4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693169"/>
      </p:ext>
    </p:extLst>
  </p:cSld>
  <p:clrMapOvr>
    <a:masterClrMapping/>
  </p:clrMapOvr>
  <p:transition spd="slow" advTm="4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052948"/>
      </p:ext>
    </p:extLst>
  </p:cSld>
  <p:clrMapOvr>
    <a:masterClrMapping/>
  </p:clrMapOvr>
  <p:transition spd="slow" advTm="4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953427"/>
      </p:ext>
    </p:extLst>
  </p:cSld>
  <p:clrMapOvr>
    <a:masterClrMapping/>
  </p:clrMapOvr>
  <p:transition spd="slow" advTm="4000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양장본">
  <a:themeElements>
    <a:clrScheme name="양장본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양장본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양장본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</TotalTime>
  <Words>21</Words>
  <Application>Microsoft Office PowerPoint</Application>
  <PresentationFormat>화면 슬라이드 쇼(4:3)</PresentationFormat>
  <Paragraphs>9</Paragraphs>
  <Slides>30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양장본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6</cp:revision>
  <dcterms:created xsi:type="dcterms:W3CDTF">2015-04-29T06:18:58Z</dcterms:created>
  <dcterms:modified xsi:type="dcterms:W3CDTF">2015-04-29T12:18:38Z</dcterms:modified>
</cp:coreProperties>
</file>