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7561263" cy="106934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488" y="-1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28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84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5481916" y="428232"/>
            <a:ext cx="1701284" cy="912404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78063" y="428232"/>
            <a:ext cx="4977831" cy="912404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59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2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539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39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95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9069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93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043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80CD6-7EB5-4258-9C9C-DECFE3A02C20}" type="datetimeFigureOut">
              <a:rPr lang="ko-KR" altLang="en-US" smtClean="0"/>
              <a:t>2013-01-18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B0BD9-4846-4A3D-A451-9CCB296333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23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509"/>
            <a:ext cx="7560152" cy="106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" y="509"/>
            <a:ext cx="7560152" cy="1069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사용자 지정</PresentationFormat>
  <Paragraphs>0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Company>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iforever</dc:creator>
  <cp:lastModifiedBy>이수정</cp:lastModifiedBy>
  <cp:revision>2</cp:revision>
  <dcterms:created xsi:type="dcterms:W3CDTF">2013-01-16T01:33:32Z</dcterms:created>
  <dcterms:modified xsi:type="dcterms:W3CDTF">2013-01-18T05:43:00Z</dcterms:modified>
</cp:coreProperties>
</file>