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09AC-4190-423A-8CB7-13E458A2D85A}" type="datetimeFigureOut">
              <a:rPr lang="ko-KR" altLang="en-US" smtClean="0"/>
              <a:t>2015-03-24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A755-63A4-40BB-86D3-0D1AF4D33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09AC-4190-423A-8CB7-13E458A2D85A}" type="datetimeFigureOut">
              <a:rPr lang="ko-KR" altLang="en-US" smtClean="0"/>
              <a:t>2015-03-24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A755-63A4-40BB-86D3-0D1AF4D33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09AC-4190-423A-8CB7-13E458A2D85A}" type="datetimeFigureOut">
              <a:rPr lang="ko-KR" altLang="en-US" smtClean="0"/>
              <a:t>2015-03-24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A755-63A4-40BB-86D3-0D1AF4D33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09AC-4190-423A-8CB7-13E458A2D85A}" type="datetimeFigureOut">
              <a:rPr lang="ko-KR" altLang="en-US" smtClean="0"/>
              <a:t>2015-03-24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A755-63A4-40BB-86D3-0D1AF4D33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09AC-4190-423A-8CB7-13E458A2D85A}" type="datetimeFigureOut">
              <a:rPr lang="ko-KR" altLang="en-US" smtClean="0"/>
              <a:t>2015-03-24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A755-63A4-40BB-86D3-0D1AF4D33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09AC-4190-423A-8CB7-13E458A2D85A}" type="datetimeFigureOut">
              <a:rPr lang="ko-KR" altLang="en-US" smtClean="0"/>
              <a:t>2015-03-24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A755-63A4-40BB-86D3-0D1AF4D33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09AC-4190-423A-8CB7-13E458A2D85A}" type="datetimeFigureOut">
              <a:rPr lang="ko-KR" altLang="en-US" smtClean="0"/>
              <a:t>2015-03-24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A755-63A4-40BB-86D3-0D1AF4D33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09AC-4190-423A-8CB7-13E458A2D85A}" type="datetimeFigureOut">
              <a:rPr lang="ko-KR" altLang="en-US" smtClean="0"/>
              <a:t>2015-03-24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A755-63A4-40BB-86D3-0D1AF4D33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09AC-4190-423A-8CB7-13E458A2D85A}" type="datetimeFigureOut">
              <a:rPr lang="ko-KR" altLang="en-US" smtClean="0"/>
              <a:t>2015-03-24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A755-63A4-40BB-86D3-0D1AF4D33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09AC-4190-423A-8CB7-13E458A2D85A}" type="datetimeFigureOut">
              <a:rPr lang="ko-KR" altLang="en-US" smtClean="0"/>
              <a:t>2015-03-24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A755-63A4-40BB-86D3-0D1AF4D33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09AC-4190-423A-8CB7-13E458A2D85A}" type="datetimeFigureOut">
              <a:rPr lang="ko-KR" altLang="en-US" smtClean="0"/>
              <a:t>2015-03-24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A755-63A4-40BB-86D3-0D1AF4D333CB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3D09AC-4190-423A-8CB7-13E458A2D85A}" type="datetimeFigureOut">
              <a:rPr lang="ko-KR" altLang="en-US" smtClean="0"/>
              <a:t>2015-03-24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8FA755-63A4-40BB-86D3-0D1AF4D33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600809" y="476672"/>
            <a:ext cx="7992888" cy="6192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- </a:t>
            </a:r>
            <a:r>
              <a:rPr lang="ko-KR" altLang="en-US" dirty="0" smtClean="0">
                <a:solidFill>
                  <a:srgbClr val="FF0000"/>
                </a:solidFill>
              </a:rPr>
              <a:t>脣亡齒寒(순망치한) </a:t>
            </a: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>
                <a:solidFill>
                  <a:srgbClr val="FF0000"/>
                </a:solidFill>
              </a:rPr>
              <a:t>어느 경제연구소에서 기업 </a:t>
            </a:r>
            <a:r>
              <a:rPr lang="en-US" altLang="ko-KR" dirty="0" smtClean="0">
                <a:solidFill>
                  <a:srgbClr val="FF0000"/>
                </a:solidFill>
              </a:rPr>
              <a:t>CEO</a:t>
            </a:r>
            <a:r>
              <a:rPr lang="ko-KR" altLang="en-US" dirty="0" smtClean="0">
                <a:solidFill>
                  <a:srgbClr val="FF0000"/>
                </a:solidFill>
              </a:rPr>
              <a:t>들에게 이런 설문조사를 했습니다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오늘의  당신이 있기까지 가장 힘이 되어준 습관을 </a:t>
            </a:r>
            <a:r>
              <a:rPr lang="en-US" altLang="ko-KR" dirty="0" smtClean="0">
                <a:solidFill>
                  <a:srgbClr val="FF0000"/>
                </a:solidFill>
              </a:rPr>
              <a:t>4</a:t>
            </a:r>
            <a:r>
              <a:rPr lang="ko-KR" altLang="en-US" dirty="0" smtClean="0">
                <a:solidFill>
                  <a:srgbClr val="FF0000"/>
                </a:solidFill>
              </a:rPr>
              <a:t>자성어로</a:t>
            </a:r>
            <a:r>
              <a:rPr lang="en-US" altLang="ko-KR" dirty="0" smtClean="0">
                <a:solidFill>
                  <a:srgbClr val="FF0000"/>
                </a:solidFill>
              </a:rPr>
              <a:t/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말한다면 무엇인가요</a:t>
            </a:r>
            <a:r>
              <a:rPr lang="en-US" altLang="ko-KR" dirty="0" smtClean="0">
                <a:solidFill>
                  <a:srgbClr val="FF0000"/>
                </a:solidFill>
              </a:rPr>
              <a:t>?!!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/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苦盡甘來 (고진감래)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err="1" smtClean="0">
                <a:solidFill>
                  <a:srgbClr val="FF0000"/>
                </a:solidFill>
              </a:rPr>
              <a:t>走馬加鞭</a:t>
            </a:r>
            <a:r>
              <a:rPr lang="ko-KR" altLang="en-US" dirty="0" smtClean="0">
                <a:solidFill>
                  <a:srgbClr val="FF0000"/>
                </a:solidFill>
              </a:rPr>
              <a:t>(</a:t>
            </a:r>
            <a:r>
              <a:rPr lang="ko-KR" altLang="en-US" dirty="0" err="1" smtClean="0">
                <a:solidFill>
                  <a:srgbClr val="FF0000"/>
                </a:solidFill>
              </a:rPr>
              <a:t>주마가편</a:t>
            </a:r>
            <a:r>
              <a:rPr lang="ko-KR" altLang="en-US" dirty="0" smtClean="0">
                <a:solidFill>
                  <a:srgbClr val="FF0000"/>
                </a:solidFill>
              </a:rPr>
              <a:t>) 등등을 예상했는데</a:t>
            </a:r>
            <a:r>
              <a:rPr lang="en-US" altLang="ko-KR" dirty="0" smtClean="0">
                <a:solidFill>
                  <a:srgbClr val="FF0000"/>
                </a:solidFill>
              </a:rPr>
              <a:t>,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일등은 다름아닌 脣亡齒寒(순망치한) 이었습니다</a:t>
            </a:r>
            <a:r>
              <a:rPr lang="en-US" altLang="ko-KR" dirty="0" smtClean="0">
                <a:solidFill>
                  <a:srgbClr val="FF0000"/>
                </a:solidFill>
              </a:rPr>
              <a:t>. </a:t>
            </a:r>
            <a:r>
              <a:rPr lang="ko-KR" altLang="en-US" dirty="0" smtClean="0">
                <a:solidFill>
                  <a:srgbClr val="FF0000"/>
                </a:solidFill>
              </a:rPr>
              <a:t>잇몸이 없으면</a:t>
            </a:r>
            <a:r>
              <a:rPr lang="en-US" altLang="ko-KR" dirty="0" smtClean="0">
                <a:solidFill>
                  <a:srgbClr val="FF0000"/>
                </a:solidFill>
              </a:rPr>
              <a:t/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이가 시리다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/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부하직원이 아프면 내가 피곤하고</a:t>
            </a:r>
            <a:r>
              <a:rPr lang="en-US" altLang="ko-KR" dirty="0" smtClean="0">
                <a:solidFill>
                  <a:srgbClr val="FF0000"/>
                </a:solidFill>
              </a:rPr>
              <a:t>,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손님이 가난하면 나도 불행지고</a:t>
            </a:r>
            <a:r>
              <a:rPr lang="en-US" altLang="ko-KR" dirty="0" smtClean="0">
                <a:solidFill>
                  <a:srgbClr val="FF0000"/>
                </a:solidFill>
              </a:rPr>
              <a:t>,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상사가 못나가면 나도 잘 </a:t>
            </a:r>
            <a:r>
              <a:rPr lang="ko-KR" altLang="en-US" dirty="0" smtClean="0">
                <a:solidFill>
                  <a:srgbClr val="FF0000"/>
                </a:solidFill>
              </a:rPr>
              <a:t>안 풀린다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/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일면 계산적인 것 같기도 하지만</a:t>
            </a:r>
            <a:r>
              <a:rPr lang="en-US" altLang="ko-KR" dirty="0" smtClean="0">
                <a:solidFill>
                  <a:srgbClr val="FF0000"/>
                </a:solidFill>
              </a:rPr>
              <a:t>.. </a:t>
            </a:r>
            <a:r>
              <a:rPr lang="ko-KR" altLang="en-US" dirty="0" smtClean="0">
                <a:solidFill>
                  <a:srgbClr val="FF0000"/>
                </a:solidFill>
              </a:rPr>
              <a:t>남을 챙겨주고 아껴주는 게</a:t>
            </a:r>
            <a:r>
              <a:rPr lang="en-US" altLang="ko-KR" dirty="0" smtClean="0">
                <a:solidFill>
                  <a:srgbClr val="FF0000"/>
                </a:solidFill>
              </a:rPr>
              <a:t/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결국 나에게도 이롭다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/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기억해 둘만 합니다</a:t>
            </a:r>
            <a:r>
              <a:rPr lang="en-US" altLang="ko-KR" dirty="0" smtClean="0">
                <a:solidFill>
                  <a:srgbClr val="FF0000"/>
                </a:solidFill>
              </a:rPr>
              <a:t>!!</a:t>
            </a:r>
          </a:p>
          <a:p>
            <a:endParaRPr lang="en-US" altLang="ko-KR" dirty="0">
              <a:solidFill>
                <a:srgbClr val="FF0000"/>
              </a:solidFill>
            </a:endParaRPr>
          </a:p>
          <a:p>
            <a:r>
              <a:rPr lang="ko-KR" altLang="en-US" sz="1050" dirty="0" smtClean="0">
                <a:solidFill>
                  <a:srgbClr val="FF0000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출처 </a:t>
            </a:r>
            <a:r>
              <a:rPr lang="en-US" altLang="ko-KR" sz="1050" dirty="0" smtClean="0">
                <a:solidFill>
                  <a:srgbClr val="FF0000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: </a:t>
            </a:r>
            <a:r>
              <a:rPr lang="en-US" altLang="ko-KR" sz="1050" dirty="0" err="1" smtClean="0">
                <a:solidFill>
                  <a:srgbClr val="FF0000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mbc</a:t>
            </a:r>
            <a:r>
              <a:rPr lang="en-US" altLang="ko-KR" sz="1050" dirty="0" smtClean="0">
                <a:solidFill>
                  <a:srgbClr val="FF0000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1050" dirty="0" smtClean="0">
                <a:solidFill>
                  <a:srgbClr val="FF0000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꿈의 지도 </a:t>
            </a:r>
            <a:r>
              <a:rPr lang="en-US" altLang="ko-KR" sz="1050" dirty="0" smtClean="0">
                <a:solidFill>
                  <a:srgbClr val="FF0000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[</a:t>
            </a:r>
            <a:r>
              <a:rPr lang="ko-KR" altLang="en-US" sz="1050" dirty="0" smtClean="0">
                <a:solidFill>
                  <a:srgbClr val="FF0000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꿈꾸는 당신이 아름답습니다</a:t>
            </a:r>
            <a:r>
              <a:rPr lang="en-US" altLang="ko-KR" sz="1050" dirty="0" smtClean="0">
                <a:solidFill>
                  <a:srgbClr val="FF0000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]</a:t>
            </a:r>
            <a:r>
              <a:rPr lang="ko-KR" altLang="en-US" sz="1400" dirty="0" smtClean="0">
                <a:solidFill>
                  <a:srgbClr val="FF0000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en-US" altLang="ko-KR" sz="1400" dirty="0" smtClean="0">
                <a:solidFill>
                  <a:srgbClr val="FF0000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endParaRPr lang="ko-KR" altLang="en-US" sz="1400" dirty="0">
              <a:solidFill>
                <a:srgbClr val="FF0000"/>
              </a:solidFill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8812244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TM02455596[[fn=봄]]</Template>
  <TotalTime>14</TotalTime>
  <Words>15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Spring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2015-03-24T03:13:31Z</dcterms:created>
  <dcterms:modified xsi:type="dcterms:W3CDTF">2015-03-24T05:41:30Z</dcterms:modified>
</cp:coreProperties>
</file>