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4901" r:id="rId2"/>
    <p:sldMasterId id="2147485021" r:id="rId3"/>
    <p:sldMasterId id="2147486155" r:id="rId4"/>
    <p:sldMasterId id="2147486335" r:id="rId5"/>
    <p:sldMasterId id="2147486347" r:id="rId6"/>
    <p:sldMasterId id="2147486359" r:id="rId7"/>
    <p:sldMasterId id="2147486371" r:id="rId8"/>
  </p:sldMasterIdLst>
  <p:notesMasterIdLst>
    <p:notesMasterId r:id="rId47"/>
  </p:notesMasterIdLst>
  <p:sldIdLst>
    <p:sldId id="3445" r:id="rId9"/>
    <p:sldId id="3446" r:id="rId10"/>
    <p:sldId id="3447" r:id="rId11"/>
    <p:sldId id="3448" r:id="rId12"/>
    <p:sldId id="3449" r:id="rId13"/>
    <p:sldId id="3450" r:id="rId14"/>
    <p:sldId id="3451" r:id="rId15"/>
    <p:sldId id="3452" r:id="rId16"/>
    <p:sldId id="3453" r:id="rId17"/>
    <p:sldId id="3454" r:id="rId18"/>
    <p:sldId id="3455" r:id="rId19"/>
    <p:sldId id="3456" r:id="rId20"/>
    <p:sldId id="3457" r:id="rId21"/>
    <p:sldId id="664" r:id="rId22"/>
    <p:sldId id="1355" r:id="rId23"/>
    <p:sldId id="3253" r:id="rId24"/>
    <p:sldId id="3458" r:id="rId25"/>
    <p:sldId id="3459" r:id="rId26"/>
    <p:sldId id="1273" r:id="rId27"/>
    <p:sldId id="1274" r:id="rId28"/>
    <p:sldId id="1275" r:id="rId29"/>
    <p:sldId id="666" r:id="rId30"/>
    <p:sldId id="3401" r:id="rId31"/>
    <p:sldId id="3413" r:id="rId32"/>
    <p:sldId id="3460" r:id="rId33"/>
    <p:sldId id="3414" r:id="rId34"/>
    <p:sldId id="3415" r:id="rId35"/>
    <p:sldId id="3416" r:id="rId36"/>
    <p:sldId id="1377" r:id="rId37"/>
    <p:sldId id="1378" r:id="rId38"/>
    <p:sldId id="1379" r:id="rId39"/>
    <p:sldId id="1396" r:id="rId40"/>
    <p:sldId id="2437" r:id="rId41"/>
    <p:sldId id="3371" r:id="rId42"/>
    <p:sldId id="2376" r:id="rId43"/>
    <p:sldId id="2377" r:id="rId44"/>
    <p:sldId id="2378" r:id="rId45"/>
    <p:sldId id="1708" r:id="rId46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FFF"/>
    <a:srgbClr val="FF00FF"/>
    <a:srgbClr val="FFFFFF"/>
    <a:srgbClr val="0000FF"/>
    <a:srgbClr val="FF0066"/>
    <a:srgbClr val="FF0000"/>
    <a:srgbClr val="FFFFCC"/>
    <a:srgbClr val="FFFF99"/>
    <a:srgbClr val="F7FFFF"/>
    <a:srgbClr val="E1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4" autoAdjust="0"/>
    <p:restoredTop sz="97433" autoAdjust="0"/>
  </p:normalViewPr>
  <p:slideViewPr>
    <p:cSldViewPr>
      <p:cViewPr varScale="1">
        <p:scale>
          <a:sx n="87" d="100"/>
          <a:sy n="87" d="100"/>
        </p:scale>
        <p:origin x="-1109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5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3951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951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23951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3951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CA74419-BFA4-4002-BE89-96E8F233A9D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121871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A74419-BFA4-4002-BE89-96E8F233A9DA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 altLang="ko-K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A74419-BFA4-4002-BE89-96E8F233A9DA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 altLang="ko-K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A74419-BFA4-4002-BE89-96E8F233A9DA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 altLang="ko-K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A74419-BFA4-4002-BE89-96E8F233A9DA}" type="slidenum">
              <a:rPr lang="en-US" altLang="ko-KR" smtClean="0"/>
              <a:pPr>
                <a:defRPr/>
              </a:pPr>
              <a:t>33</a:t>
            </a:fld>
            <a:endParaRPr lang="en-US" altLang="ko-K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7D3BB-78CE-422D-953A-6AB5E399469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EF444-C875-4821-8B96-E10985695D1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E99A3-4584-446D-9219-156FB2D6199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2020-02-09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2020-02-09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2020-02-09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2020-02-09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2020-02-09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2020-02-09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2020-02-09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2020-02-09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EEA20-B29B-4730-A369-DF647C8BC6B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2020-02-09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2020-02-09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2020-02-09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F28686-1023-4DA2-8417-FAC7EA11C68A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54A97-7891-4886-BD51-C518AF90987B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B84CF-CE44-49E7-B89A-8058F9EE99A3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998FC-2660-4277-8B15-2EA9B11553E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FE5BF3-C024-4450-BAF8-AEEB6F3D1EEE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70753E-CEF7-4F70-BE42-51541C6812DD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AADCC-5662-4881-829A-638F17FB1A49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13A88-149B-43CD-AEC0-DB4E2A53D0A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1631A7-3485-4869-A8A8-293E8601C360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5C23F4-B8B7-4E67-A9CB-B0A4A3A361A9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2F2B97-EB1D-4D19-A590-CF0AFC70A6D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99BBDB-CE45-4F99-9B09-BE020A80BBA9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7D3BB-78CE-422D-953A-6AB5E399469F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EEA20-B29B-4730-A369-DF647C8BC6B1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13A88-149B-43CD-AEC0-DB4E2A53D0A1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8C2AE-94ED-4C0C-B0D8-085A09D53149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5D090-2C92-44D2-BBDC-7239BC2D9C90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7C4A4-1469-4BCA-A604-508FDCA5459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8C2AE-94ED-4C0C-B0D8-085A09D5314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767F3-ADEA-4654-B506-1D5AD216BDC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D88D1-3305-4A7F-9380-F5B99C836CCA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26792-C31F-42CB-81F5-0B955899FF4C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EF444-C875-4821-8B96-E10985695D1D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E99A3-4584-446D-9219-156FB2D6199B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FAA90-F8E8-434C-80D3-C7ADE05588E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2020-02-09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D849-027C-4A1C-A9F1-8ECD5136CAC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1605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FAA90-F8E8-434C-80D3-C7ADE05588E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2020-02-09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D849-027C-4A1C-A9F1-8ECD5136CAC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5474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FAA90-F8E8-434C-80D3-C7ADE05588E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2020-02-09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D849-027C-4A1C-A9F1-8ECD5136CAC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4661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FAA90-F8E8-434C-80D3-C7ADE05588E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2020-02-09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D849-027C-4A1C-A9F1-8ECD5136CAC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3901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FAA90-F8E8-434C-80D3-C7ADE05588E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2020-02-09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D849-027C-4A1C-A9F1-8ECD5136CAC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769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5D090-2C92-44D2-BBDC-7239BC2D9C9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FAA90-F8E8-434C-80D3-C7ADE05588E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2020-02-09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D849-027C-4A1C-A9F1-8ECD5136CAC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615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FAA90-F8E8-434C-80D3-C7ADE05588E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2020-02-09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D849-027C-4A1C-A9F1-8ECD5136CAC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4497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FAA90-F8E8-434C-80D3-C7ADE05588E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2020-02-09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D849-027C-4A1C-A9F1-8ECD5136CAC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2198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FAA90-F8E8-434C-80D3-C7ADE05588E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2020-02-09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D849-027C-4A1C-A9F1-8ECD5136CAC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9335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FAA90-F8E8-434C-80D3-C7ADE05588E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2020-02-09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D849-027C-4A1C-A9F1-8ECD5136CAC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5792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FAA90-F8E8-434C-80D3-C7ADE05588E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2020-02-09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D849-027C-4A1C-A9F1-8ECD5136CAC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6225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DFEB2-FA36-4772-A028-A637E785B381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2020-02-09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4C2CE-572A-4A61-851D-8E42F2E92CF5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147E0-C8B9-4F1B-B0B6-5B4E90261C9B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2020-02-09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7079F-4C4C-4628-9920-1EBDE18C4707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07AA5-848C-401E-834E-636A2CACD404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2020-02-09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9FAA0-529B-470D-8439-1F84132974CE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E4CC0-F3CE-436B-8C47-149734E12386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2020-02-09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CFB25-A82F-4A06-A934-235831C77AB7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7C4A4-1469-4BCA-A604-508FDCA5459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7AE7F-F69F-4331-924C-ABFB879AC5E7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2020-02-09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091BD-008C-4153-AEE2-4AE0A91280E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DFA5A-CEB1-400B-8F52-CEC5AA8C8230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2020-02-09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C8809-A6CB-4269-8F64-62FA065B816F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08D61-D1E8-4A1F-99EB-F36590C35379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2020-02-09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C89F7-97C1-4CD9-B98A-48CE69DBF7FE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C6D1F-B34A-447B-92AB-8C1A923EBEA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2020-02-09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E6F87-F2F0-4ED5-BB9C-F73D764D048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139A2-66AD-492D-9D5F-D185644701FC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2020-02-09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E843F-5994-4487-8A01-DC3994D85E95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0AE03-D8E3-42BC-80F6-BFC28D05B5C0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2020-02-09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6C140-CBE3-4795-9360-8B75544D59B9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43EA4-28F1-45B4-9415-B6DC6C72ECE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2020-02-09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8CBBD-454A-47F1-92BF-97BEB537FD35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69283-794F-4C1C-BF37-C205AF795384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6047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69A8B-C623-4D42-B96B-A376A73B0EAB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0040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3B272-F544-45F3-BF35-3100720790B9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199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767F3-ADEA-4654-B506-1D5AD216BDC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35740-F717-445E-B81E-829887BFB1CC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35313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9F88C-ACF2-4F83-B82C-F28F5AEC36AF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95392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CC965-8D11-45A9-AB94-22D4AA891B11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56146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F128A-AC1D-4893-9837-415868971600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01066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13F70-6C8B-4B92-8420-9F8100BE6BDD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72067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FD7F6-E926-4418-8480-BEF8D3195E1F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70980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89E68-2154-4EB5-ABA7-AF3C29826361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7489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F0315-053B-4471-A170-9359D75E1320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06807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5B3F-10FE-4175-BF11-5E91A677423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2020-02-09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26A1-912F-4BA3-90B3-01298CAF18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35949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5B3F-10FE-4175-BF11-5E91A677423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2020-02-09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26A1-912F-4BA3-90B3-01298CAF18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531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D88D1-3305-4A7F-9380-F5B99C836CC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5B3F-10FE-4175-BF11-5E91A677423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2020-02-09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26A1-912F-4BA3-90B3-01298CAF18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5451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5B3F-10FE-4175-BF11-5E91A677423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2020-02-09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26A1-912F-4BA3-90B3-01298CAF18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5702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5B3F-10FE-4175-BF11-5E91A677423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2020-02-09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26A1-912F-4BA3-90B3-01298CAF18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50882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5B3F-10FE-4175-BF11-5E91A677423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2020-02-09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26A1-912F-4BA3-90B3-01298CAF18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59891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5B3F-10FE-4175-BF11-5E91A677423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2020-02-09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26A1-912F-4BA3-90B3-01298CAF18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01582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5B3F-10FE-4175-BF11-5E91A677423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2020-02-09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26A1-912F-4BA3-90B3-01298CAF18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85407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5B3F-10FE-4175-BF11-5E91A677423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2020-02-09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26A1-912F-4BA3-90B3-01298CAF18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09664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5B3F-10FE-4175-BF11-5E91A677423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2020-02-09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26A1-912F-4BA3-90B3-01298CAF18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48785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5B3F-10FE-4175-BF11-5E91A677423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2020-02-09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26A1-912F-4BA3-90B3-01298CAF18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746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26792-C31F-42CB-81F5-0B955899FF4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5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3D051C6-4E07-4376-8E52-CB602472134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7" r:id="rId1"/>
    <p:sldLayoutId id="2147484668" r:id="rId2"/>
    <p:sldLayoutId id="2147484669" r:id="rId3"/>
    <p:sldLayoutId id="2147484670" r:id="rId4"/>
    <p:sldLayoutId id="2147484671" r:id="rId5"/>
    <p:sldLayoutId id="2147484672" r:id="rId6"/>
    <p:sldLayoutId id="2147484673" r:id="rId7"/>
    <p:sldLayoutId id="2147484674" r:id="rId8"/>
    <p:sldLayoutId id="2147484675" r:id="rId9"/>
    <p:sldLayoutId id="2147484676" r:id="rId10"/>
    <p:sldLayoutId id="2147484677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1C7B1D0-C280-485B-B75E-F21E9BEB1BFD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2020-02-09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92FB06A-F994-4D76-A153-4B929666C518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02" r:id="rId1"/>
    <p:sldLayoutId id="2147484903" r:id="rId2"/>
    <p:sldLayoutId id="2147484904" r:id="rId3"/>
    <p:sldLayoutId id="2147484905" r:id="rId4"/>
    <p:sldLayoutId id="2147484906" r:id="rId5"/>
    <p:sldLayoutId id="2147484907" r:id="rId6"/>
    <p:sldLayoutId id="2147484908" r:id="rId7"/>
    <p:sldLayoutId id="2147484909" r:id="rId8"/>
    <p:sldLayoutId id="2147484910" r:id="rId9"/>
    <p:sldLayoutId id="2147484911" r:id="rId10"/>
    <p:sldLayoutId id="2147484912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>
              <a:solidFill>
                <a:srgbClr val="000000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>
              <a:solidFill>
                <a:srgbClr val="000000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1139240-C4CE-4CC8-94E2-7B49E1C3F10C}" type="slidenum">
              <a:rPr lang="en-US" altLang="ko-KR">
                <a:solidFill>
                  <a:srgbClr val="000000"/>
                </a:solidFill>
                <a:latin typeface="굴림" charset="-127"/>
                <a:ea typeface="굴림" charset="-127"/>
              </a:rPr>
              <a:pPr/>
              <a:t>‹#›</a:t>
            </a:fld>
            <a:endParaRPr lang="en-US" altLang="ko-KR">
              <a:solidFill>
                <a:srgbClr val="000000"/>
              </a:solidFill>
              <a:latin typeface="굴림" charset="-127"/>
              <a:ea typeface="굴림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35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3D051C6-4E07-4376-8E52-CB6024721344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56" r:id="rId1"/>
    <p:sldLayoutId id="2147486157" r:id="rId2"/>
    <p:sldLayoutId id="2147486158" r:id="rId3"/>
    <p:sldLayoutId id="2147486159" r:id="rId4"/>
    <p:sldLayoutId id="2147486160" r:id="rId5"/>
    <p:sldLayoutId id="2147486161" r:id="rId6"/>
    <p:sldLayoutId id="2147486162" r:id="rId7"/>
    <p:sldLayoutId id="2147486163" r:id="rId8"/>
    <p:sldLayoutId id="2147486164" r:id="rId9"/>
    <p:sldLayoutId id="2147486165" r:id="rId10"/>
    <p:sldLayoutId id="2147486166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A8FAA90-F8E8-434C-80D3-C7ADE05588EA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2020-02-09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E31D849-027C-4A1C-A9F1-8ECD5136CAC6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02826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36" r:id="rId1"/>
    <p:sldLayoutId id="2147486337" r:id="rId2"/>
    <p:sldLayoutId id="2147486338" r:id="rId3"/>
    <p:sldLayoutId id="2147486339" r:id="rId4"/>
    <p:sldLayoutId id="2147486340" r:id="rId5"/>
    <p:sldLayoutId id="2147486341" r:id="rId6"/>
    <p:sldLayoutId id="2147486342" r:id="rId7"/>
    <p:sldLayoutId id="2147486343" r:id="rId8"/>
    <p:sldLayoutId id="2147486344" r:id="rId9"/>
    <p:sldLayoutId id="2147486345" r:id="rId10"/>
    <p:sldLayoutId id="2147486346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BE599ED-E473-40EA-9F91-F2AB3689F22F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2020-02-09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784C673-9214-4345-9956-BA7155FE33DC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48" r:id="rId1"/>
    <p:sldLayoutId id="2147486349" r:id="rId2"/>
    <p:sldLayoutId id="2147486350" r:id="rId3"/>
    <p:sldLayoutId id="2147486351" r:id="rId4"/>
    <p:sldLayoutId id="2147486352" r:id="rId5"/>
    <p:sldLayoutId id="2147486353" r:id="rId6"/>
    <p:sldLayoutId id="2147486354" r:id="rId7"/>
    <p:sldLayoutId id="2147486355" r:id="rId8"/>
    <p:sldLayoutId id="2147486356" r:id="rId9"/>
    <p:sldLayoutId id="2147486357" r:id="rId10"/>
    <p:sldLayoutId id="2147486358" r:id="rId11"/>
  </p:sldLayoutIdLst>
  <p:transition>
    <p:fade/>
  </p:transition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CEA30CD-2568-45BA-8F26-5DF0721EEA5E}" type="slidenum">
              <a:rPr lang="en-US" altLang="ko-KR">
                <a:solidFill>
                  <a:srgbClr val="000000"/>
                </a:solidFill>
                <a:latin typeface="굴림" charset="-127"/>
                <a:ea typeface="굴림" charset="-127"/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51225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60" r:id="rId1"/>
    <p:sldLayoutId id="2147486361" r:id="rId2"/>
    <p:sldLayoutId id="2147486362" r:id="rId3"/>
    <p:sldLayoutId id="2147486363" r:id="rId4"/>
    <p:sldLayoutId id="2147486364" r:id="rId5"/>
    <p:sldLayoutId id="2147486365" r:id="rId6"/>
    <p:sldLayoutId id="2147486366" r:id="rId7"/>
    <p:sldLayoutId id="2147486367" r:id="rId8"/>
    <p:sldLayoutId id="2147486368" r:id="rId9"/>
    <p:sldLayoutId id="2147486369" r:id="rId10"/>
    <p:sldLayoutId id="2147486370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3FC5B3F-10FE-4175-BF11-5E91A6774230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2020-02-09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4A426A1-912F-4BA3-90B3-01298CAF18C3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470023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72" r:id="rId1"/>
    <p:sldLayoutId id="2147486373" r:id="rId2"/>
    <p:sldLayoutId id="2147486374" r:id="rId3"/>
    <p:sldLayoutId id="2147486375" r:id="rId4"/>
    <p:sldLayoutId id="2147486376" r:id="rId5"/>
    <p:sldLayoutId id="2147486377" r:id="rId6"/>
    <p:sldLayoutId id="2147486378" r:id="rId7"/>
    <p:sldLayoutId id="2147486379" r:id="rId8"/>
    <p:sldLayoutId id="2147486380" r:id="rId9"/>
    <p:sldLayoutId id="2147486381" r:id="rId10"/>
    <p:sldLayoutId id="2147486382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963033" y="1756498"/>
            <a:ext cx="747191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 dirty="0">
                <a:ln w="11430"/>
                <a:solidFill>
                  <a:srgbClr val="008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사랑해요 </a:t>
            </a:r>
            <a:r>
              <a:rPr lang="ko-KR" altLang="en-US" sz="4000" b="1" spc="-500" dirty="0" smtClean="0">
                <a:ln w="11430"/>
                <a:solidFill>
                  <a:srgbClr val="008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사랑해요</a:t>
            </a:r>
            <a:r>
              <a:rPr lang="en-US" altLang="ko-KR" sz="4000" b="1" spc="-500" dirty="0">
                <a:ln w="11430"/>
                <a:solidFill>
                  <a:srgbClr val="008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4000" b="1" spc="-500" dirty="0" err="1" smtClean="0">
                <a:ln w="11430"/>
                <a:solidFill>
                  <a:srgbClr val="008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내안에계신</a:t>
            </a:r>
            <a:r>
              <a:rPr lang="ko-KR" altLang="en-US" sz="4000" b="1" spc="-500" dirty="0" smtClean="0">
                <a:ln w="11430"/>
                <a:solidFill>
                  <a:srgbClr val="008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주님을</a:t>
            </a:r>
            <a:endParaRPr lang="ko-KR" altLang="en-US" sz="4000" b="1" spc="-500" dirty="0">
              <a:ln w="11430"/>
              <a:solidFill>
                <a:srgbClr val="008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811788" y="3064598"/>
            <a:ext cx="70326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 dirty="0" smtClean="0">
                <a:ln w="11430"/>
                <a:solidFill>
                  <a:srgbClr val="008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사랑해요 사랑해요</a:t>
            </a:r>
            <a:r>
              <a:rPr lang="en-US" altLang="ko-KR" sz="4000" b="1" spc="-500" dirty="0" smtClean="0">
                <a:ln w="11430"/>
                <a:solidFill>
                  <a:srgbClr val="008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4000" b="1" spc="-500" dirty="0" err="1" smtClean="0">
                <a:ln w="11430"/>
                <a:solidFill>
                  <a:srgbClr val="008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내맘에계신</a:t>
            </a:r>
            <a:r>
              <a:rPr lang="ko-KR" altLang="en-US" sz="4000" b="1" spc="-500" dirty="0" smtClean="0">
                <a:ln w="11430"/>
                <a:solidFill>
                  <a:srgbClr val="008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주님</a:t>
            </a:r>
            <a:endParaRPr lang="en-US" altLang="ko-KR" sz="4000" b="1" spc="-500" dirty="0">
              <a:ln w="11430"/>
              <a:solidFill>
                <a:srgbClr val="008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552825" y="307975"/>
            <a:ext cx="2012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ko-KR" altLang="en-US" sz="36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사랑해요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680563" y="5849799"/>
            <a:ext cx="107273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1-3</a:t>
            </a:r>
            <a:endParaRPr lang="ko-KR" altLang="en-US" sz="3600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1889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99592" y="2060848"/>
            <a:ext cx="788869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spc="-500" dirty="0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노 </a:t>
            </a:r>
            <a:r>
              <a:rPr kumimoji="0" lang="ko-KR" altLang="en-US" sz="4000" b="1" spc="-500" dirty="0" err="1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래</a:t>
            </a:r>
            <a:r>
              <a:rPr kumimoji="0" lang="ko-KR" altLang="en-US" sz="4000" b="1" spc="-500" dirty="0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</a:t>
            </a:r>
            <a:r>
              <a:rPr kumimoji="0" lang="en-US" altLang="ko-KR" sz="4000" b="1" spc="-500" dirty="0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</a:t>
            </a:r>
            <a:r>
              <a:rPr kumimoji="0" lang="ko-KR" altLang="en-US" sz="4000" b="1" spc="-500" dirty="0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되 어         그 </a:t>
            </a:r>
            <a:r>
              <a:rPr kumimoji="0" lang="ko-KR" altLang="en-US" sz="4000" b="1" spc="-500" dirty="0" err="1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를</a:t>
            </a:r>
            <a:r>
              <a:rPr kumimoji="0" lang="ko-KR" altLang="en-US" sz="4000" b="1" spc="-500" dirty="0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찬양해 나뭇가지</a:t>
            </a:r>
            <a:endParaRPr kumimoji="0" lang="ko-KR" altLang="en-US" sz="4000" b="1" spc="-500" dirty="0">
              <a:ln w="11430"/>
              <a:solidFill>
                <a:srgbClr val="00206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124" y="5949280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3-4</a:t>
            </a:r>
            <a:endParaRPr kumimoji="0"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99592" y="3861048"/>
            <a:ext cx="77123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spc="-500" dirty="0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춤  을</a:t>
            </a:r>
            <a:r>
              <a:rPr kumimoji="0" lang="en-US" altLang="ko-KR" sz="4000" b="1" spc="-500" dirty="0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</a:t>
            </a:r>
            <a:r>
              <a:rPr kumimoji="0" lang="ko-KR" altLang="en-US" sz="4000" b="1" spc="-500" dirty="0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추   </a:t>
            </a:r>
            <a:r>
              <a:rPr kumimoji="0" lang="ko-KR" altLang="en-US" sz="4000" b="1" spc="-500" dirty="0" err="1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며</a:t>
            </a:r>
            <a:r>
              <a:rPr kumimoji="0" lang="ko-KR" altLang="en-US" sz="4000" b="1" spc="-500" dirty="0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    </a:t>
            </a:r>
            <a:r>
              <a:rPr kumimoji="0" lang="ko-KR" altLang="en-US" sz="4000" b="1" spc="-500" dirty="0" err="1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즐</a:t>
            </a:r>
            <a:r>
              <a:rPr kumimoji="0" lang="ko-KR" altLang="en-US" sz="4000" b="1" spc="-500" dirty="0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</a:t>
            </a:r>
            <a:r>
              <a:rPr kumimoji="0" lang="ko-KR" altLang="en-US" sz="4000" b="1" spc="-500" dirty="0" err="1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거워해</a:t>
            </a:r>
            <a:r>
              <a:rPr kumimoji="0" lang="en-US" altLang="ko-KR" sz="4000" b="1" spc="-500" dirty="0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 </a:t>
            </a:r>
            <a:r>
              <a:rPr kumimoji="0" lang="ko-KR" altLang="en-US" sz="4000" b="1" spc="-500" dirty="0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아름다운</a:t>
            </a:r>
            <a:endParaRPr kumimoji="0" lang="ko-KR" altLang="en-US" sz="4000" b="1" spc="-500" dirty="0">
              <a:ln w="11430"/>
              <a:solidFill>
                <a:srgbClr val="00206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44683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99592" y="2060848"/>
            <a:ext cx="779893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spc="-500" dirty="0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세  상</a:t>
            </a:r>
            <a:r>
              <a:rPr kumimoji="0" lang="en-US" altLang="ko-KR" sz="4000" b="1" spc="-500" dirty="0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</a:t>
            </a:r>
            <a:r>
              <a:rPr kumimoji="0" lang="ko-KR" altLang="en-US" sz="4000" b="1" spc="-500" dirty="0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보  다         더 큰    선 </a:t>
            </a:r>
            <a:r>
              <a:rPr kumimoji="0" lang="en-US" altLang="ko-KR" sz="4000" b="1" spc="-500" dirty="0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r>
              <a:rPr kumimoji="0" lang="ko-KR" altLang="en-US" sz="4000" b="1" spc="-500" dirty="0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물 </a:t>
            </a:r>
            <a:r>
              <a:rPr kumimoji="0" lang="ko-KR" altLang="en-US" sz="4000" b="1" spc="-500" dirty="0" err="1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내게생명</a:t>
            </a:r>
            <a:endParaRPr kumimoji="0" lang="ko-KR" altLang="en-US" sz="4000" b="1" spc="-500" dirty="0">
              <a:ln w="11430"/>
              <a:solidFill>
                <a:srgbClr val="00206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124" y="5949280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4-4</a:t>
            </a:r>
            <a:endParaRPr kumimoji="0"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99592" y="3861048"/>
            <a:ext cx="63049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spc="-500" dirty="0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주신하나님</a:t>
            </a:r>
            <a:r>
              <a:rPr kumimoji="0" lang="en-US" altLang="ko-KR" sz="4000" b="1" spc="-500" dirty="0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</a:t>
            </a:r>
            <a:r>
              <a:rPr kumimoji="0" lang="ko-KR" altLang="en-US" sz="4000" b="1" spc="-500" dirty="0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찬양해</a:t>
            </a:r>
            <a:r>
              <a:rPr kumimoji="0" lang="en-US" altLang="ko-KR" sz="4000" b="1" spc="-500" dirty="0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                -</a:t>
            </a:r>
            <a:endParaRPr kumimoji="0" lang="ko-KR" altLang="en-US" sz="4000" b="1" spc="-500" dirty="0">
              <a:ln w="11430"/>
              <a:solidFill>
                <a:srgbClr val="00206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79415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67544" y="2103820"/>
            <a:ext cx="836479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800" b="1" spc="-700" dirty="0" err="1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날부르시는주님의음성날찾으시는주님의사랑내</a:t>
            </a:r>
            <a:endParaRPr kumimoji="0" lang="ko-KR" altLang="en-US" sz="3800" b="1" spc="-700" dirty="0">
              <a:ln w="11430"/>
              <a:solidFill>
                <a:srgbClr val="C00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124" y="5949280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1-2</a:t>
            </a:r>
            <a:endParaRPr kumimoji="0"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16948" y="219083"/>
            <a:ext cx="2484976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3600" b="1" spc="5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예배합니다</a:t>
            </a:r>
            <a:endParaRPr kumimoji="0" lang="ko-KR" altLang="en-US" sz="36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11560" y="3976028"/>
            <a:ext cx="8153194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800" b="1" spc="-50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가주님께가까이가길주님은기뻐합니다</a:t>
            </a:r>
            <a:r>
              <a:rPr kumimoji="0" lang="ko-KR" altLang="en-US" sz="38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예배</a:t>
            </a:r>
            <a:endParaRPr kumimoji="0" lang="ko-KR" altLang="en-US" sz="3800" b="1" spc="-500" dirty="0">
              <a:ln w="11430"/>
              <a:solidFill>
                <a:srgbClr val="C00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64256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971600" y="2103820"/>
            <a:ext cx="748153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spc="-3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합 </a:t>
            </a:r>
            <a:r>
              <a:rPr kumimoji="0" lang="ko-KR" altLang="en-US" sz="4000" b="1" spc="-300" dirty="0" err="1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니다</a:t>
            </a:r>
            <a:r>
              <a:rPr kumimoji="0" lang="ko-KR" altLang="en-US" sz="4000" b="1" spc="-3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 </a:t>
            </a:r>
            <a:r>
              <a:rPr kumimoji="0" lang="en-US" altLang="ko-KR" sz="4000" b="1" spc="-3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</a:t>
            </a:r>
            <a:r>
              <a:rPr kumimoji="0" lang="ko-KR" altLang="en-US" sz="4000" b="1" spc="-3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예 배 합 </a:t>
            </a:r>
            <a:r>
              <a:rPr kumimoji="0" lang="ko-KR" altLang="en-US" sz="4000" b="1" spc="-300" dirty="0" err="1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니다</a:t>
            </a:r>
            <a:r>
              <a:rPr kumimoji="0" lang="ko-KR" altLang="en-US" sz="4000" b="1" spc="-3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</a:t>
            </a:r>
            <a:r>
              <a:rPr kumimoji="0" lang="en-US" altLang="ko-KR" sz="4000" b="1" spc="-3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</a:t>
            </a:r>
            <a:r>
              <a:rPr kumimoji="0" lang="ko-KR" altLang="en-US" sz="4000" b="1" spc="-3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내가</a:t>
            </a:r>
            <a:endParaRPr kumimoji="0" lang="ko-KR" altLang="en-US" sz="4000" b="1" spc="-300" dirty="0">
              <a:ln w="11430"/>
              <a:solidFill>
                <a:srgbClr val="C00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124" y="5949280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2-2</a:t>
            </a:r>
            <a:endParaRPr kumimoji="0"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930243" y="3976028"/>
            <a:ext cx="643958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spc="-3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주  님께     </a:t>
            </a:r>
            <a:r>
              <a:rPr kumimoji="0" lang="en-US" altLang="ko-KR" sz="4000" b="1" spc="-3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</a:t>
            </a:r>
            <a:r>
              <a:rPr kumimoji="0" lang="ko-KR" altLang="en-US" sz="4000" b="1" spc="-3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예배합니다         </a:t>
            </a:r>
            <a:r>
              <a:rPr kumimoji="0" lang="en-US" altLang="ko-KR" sz="4000" b="1" spc="-3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endParaRPr kumimoji="0" lang="ko-KR" altLang="en-US" sz="4000" b="1" spc="-300" dirty="0">
              <a:ln w="11430"/>
              <a:solidFill>
                <a:srgbClr val="C00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9039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7985125" y="2667000"/>
            <a:ext cx="5492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endParaRPr lang="ko-KR" altLang="ko-KR"/>
          </a:p>
        </p:txBody>
      </p:sp>
      <p:sp>
        <p:nvSpPr>
          <p:cNvPr id="667651" name="Text Box 3"/>
          <p:cNvSpPr txBox="1">
            <a:spLocks noChangeArrowheads="1"/>
          </p:cNvSpPr>
          <p:nvPr/>
        </p:nvSpPr>
        <p:spPr bwMode="auto">
          <a:xfrm>
            <a:off x="900113" y="2708275"/>
            <a:ext cx="73215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8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조성민</a:t>
            </a:r>
            <a:r>
              <a:rPr lang="en-US" altLang="ko-KR" sz="8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8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선생님</a:t>
            </a:r>
            <a:endParaRPr lang="ko-KR" altLang="en-US" sz="8000" dirty="0"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8202" y="1268760"/>
            <a:ext cx="4777270" cy="441351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7200" b="1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마가복음</a:t>
            </a:r>
            <a:endParaRPr kumimoji="0" lang="en-US" altLang="ko-KR" sz="7200" b="1" dirty="0" smtClean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7200" b="1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 </a:t>
            </a:r>
            <a:r>
              <a:rPr kumimoji="0" lang="en-US" altLang="ko-KR" sz="7200" b="1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12</a:t>
            </a:r>
            <a:r>
              <a:rPr kumimoji="0" lang="ko-KR" altLang="en-US" sz="7200" b="1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장 </a:t>
            </a:r>
            <a:endParaRPr kumimoji="0" lang="en-US" altLang="ko-KR" sz="7200" b="1" dirty="0" smtClean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7200" b="1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</a:t>
            </a:r>
            <a:r>
              <a:rPr kumimoji="0" lang="en-US" altLang="ko-KR" sz="7200" b="1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28~34</a:t>
            </a:r>
            <a:r>
              <a:rPr kumimoji="0" lang="ko-KR" altLang="en-US" sz="7200" b="1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절</a:t>
            </a:r>
            <a:endParaRPr kumimoji="0" lang="ko-KR" altLang="en-US" sz="7200" b="1" dirty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1680" y="332656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성경봉독 </a:t>
            </a:r>
            <a:r>
              <a:rPr kumimoji="0" lang="en-US" altLang="ko-KR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(</a:t>
            </a:r>
            <a:r>
              <a:rPr kumimoji="0" lang="ko-KR" altLang="en-US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마가복음 </a:t>
            </a:r>
            <a:r>
              <a:rPr kumimoji="0" lang="en-US" altLang="ko-KR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12:28~34)</a:t>
            </a:r>
            <a:endParaRPr kumimoji="0" lang="en-US" altLang="ko-KR" sz="28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6084" y="1124744"/>
            <a:ext cx="8286808" cy="5322996"/>
          </a:xfrm>
          <a:prstGeom prst="rect">
            <a:avLst/>
          </a:prstGeom>
          <a:noFill/>
        </p:spPr>
        <p:txBody>
          <a:bodyPr wrap="square" numCol="1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 fontAlgn="auto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ko-KR" kern="0" spc="-3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28.</a:t>
            </a:r>
            <a:r>
              <a:rPr kumimoji="0" lang="ko-KR" altLang="en-US" sz="3600" kern="0" spc="-3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서기관 </a:t>
            </a:r>
            <a:r>
              <a:rPr kumimoji="0" lang="ko-KR" altLang="en-US" sz="3600" kern="0" spc="-35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중 한 사람이 그들이 변론하는 것을 듣고 예수께서 잘 대답하신 줄을 알고 나아와 묻되 모든 계명 중에 첫째가 </a:t>
            </a:r>
            <a:r>
              <a:rPr kumimoji="0" lang="ko-KR" altLang="en-US" sz="3600" kern="0" spc="-350" dirty="0" err="1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무엇이니이까</a:t>
            </a:r>
            <a:r>
              <a:rPr kumimoji="0" lang="ko-KR" altLang="en-US" sz="3600" kern="0" spc="-35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0" lang="en-US" altLang="ko-KR" kern="0" spc="-3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29.</a:t>
            </a:r>
            <a:r>
              <a:rPr kumimoji="0" lang="ko-KR" altLang="en-US" sz="3600" kern="0" spc="-3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예수께서 </a:t>
            </a:r>
            <a:r>
              <a:rPr kumimoji="0" lang="ko-KR" altLang="en-US" sz="3600" kern="0" spc="-35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대답하시되 첫째는 이것이니 이스라엘아 들으라 주 곧 우리 하나님은 유일한 주시라 </a:t>
            </a:r>
            <a:r>
              <a:rPr kumimoji="0" lang="en-US" altLang="ko-KR" kern="0" spc="-3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30.</a:t>
            </a:r>
            <a:r>
              <a:rPr kumimoji="0" lang="ko-KR" altLang="en-US" sz="3600" kern="0" spc="-3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네 </a:t>
            </a:r>
            <a:r>
              <a:rPr kumimoji="0" lang="ko-KR" altLang="en-US" sz="3600" kern="0" spc="-35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마음을 다하고 목숨을 다하고 뜻을 다하고 힘을 다하여 주 너의 하나님을 사랑하라 하신 것이요</a:t>
            </a:r>
            <a:endParaRPr kumimoji="0" lang="en-US" altLang="ko-KR" sz="3600" kern="0" spc="-350" dirty="0" smtClean="0">
              <a:ln w="11430"/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1680" y="332656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성경봉독 </a:t>
            </a:r>
            <a:r>
              <a:rPr kumimoji="0" lang="en-US" altLang="ko-KR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(</a:t>
            </a:r>
            <a:r>
              <a:rPr kumimoji="0" lang="ko-KR" altLang="en-US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마가복음 </a:t>
            </a:r>
            <a:r>
              <a:rPr kumimoji="0" lang="en-US" altLang="ko-KR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12:28~34)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6084" y="1124744"/>
            <a:ext cx="8286808" cy="5165517"/>
          </a:xfrm>
          <a:prstGeom prst="rect">
            <a:avLst/>
          </a:prstGeom>
          <a:noFill/>
        </p:spPr>
        <p:txBody>
          <a:bodyPr wrap="square" numCol="1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 fontAlgn="auto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2800" kern="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31.</a:t>
            </a:r>
            <a:r>
              <a:rPr kumimoji="0" lang="ko-KR" altLang="en-US" sz="4000" kern="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둘째는 </a:t>
            </a:r>
            <a:r>
              <a:rPr kumimoji="0" lang="ko-KR" altLang="en-US" sz="4000" kern="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이것이니 네 이웃을 네 자신과 같이 사랑하라 하신 것이라 이보다 더 큰 계명이 </a:t>
            </a:r>
            <a:r>
              <a:rPr kumimoji="0" lang="ko-KR" altLang="en-US" sz="4000" kern="0" dirty="0" err="1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없느니라</a:t>
            </a:r>
            <a:r>
              <a:rPr kumimoji="0" lang="ko-KR" altLang="en-US" sz="4000" kern="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0" lang="en-US" altLang="ko-KR" sz="2800" kern="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32.</a:t>
            </a:r>
            <a:r>
              <a:rPr kumimoji="0" lang="ko-KR" altLang="en-US" sz="4000" kern="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서기관이 </a:t>
            </a:r>
            <a:r>
              <a:rPr kumimoji="0" lang="ko-KR" altLang="en-US" sz="4000" kern="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이르되 선생님이여 옳소이다 하나님은 한 </a:t>
            </a:r>
            <a:r>
              <a:rPr kumimoji="0" lang="ko-KR" altLang="en-US" sz="4000" kern="0" dirty="0" err="1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분이시요</a:t>
            </a:r>
            <a:r>
              <a:rPr kumimoji="0" lang="ko-KR" altLang="en-US" sz="4000" kern="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그 외에 다른 이가 없다 하신 말씀이 </a:t>
            </a:r>
            <a:r>
              <a:rPr kumimoji="0" lang="ko-KR" altLang="en-US" sz="4000" kern="0" dirty="0" err="1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참이니이다</a:t>
            </a:r>
            <a:endParaRPr kumimoji="0" lang="en-US" altLang="ko-KR" sz="4000" kern="0" dirty="0" smtClean="0">
              <a:ln w="11430"/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490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1680" y="332656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성경봉독 </a:t>
            </a:r>
            <a:r>
              <a:rPr kumimoji="0" lang="en-US" altLang="ko-KR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(</a:t>
            </a:r>
            <a:r>
              <a:rPr kumimoji="0" lang="ko-KR" altLang="en-US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마가복음 </a:t>
            </a:r>
            <a:r>
              <a:rPr kumimoji="0" lang="en-US" altLang="ko-KR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12:28~34)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6084" y="1124744"/>
            <a:ext cx="8286808" cy="5322996"/>
          </a:xfrm>
          <a:prstGeom prst="rect">
            <a:avLst/>
          </a:prstGeom>
          <a:noFill/>
        </p:spPr>
        <p:txBody>
          <a:bodyPr wrap="square" numCol="1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 fontAlgn="auto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ko-KR" kern="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33.</a:t>
            </a:r>
            <a:r>
              <a:rPr kumimoji="0" lang="ko-KR" altLang="en-US" sz="3600" kern="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또 </a:t>
            </a:r>
            <a:r>
              <a:rPr kumimoji="0" lang="ko-KR" altLang="en-US" sz="3600" kern="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마음을 다하고 지혜를 다하고 힘을 다하여 하나님을 사랑하는 것과 또 이웃을 자기 자신과 같이 사랑하는 것이 전체로 드리는 모든 </a:t>
            </a:r>
            <a:r>
              <a:rPr kumimoji="0" lang="ko-KR" altLang="en-US" sz="3600" kern="0" dirty="0" err="1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번제물과</a:t>
            </a:r>
            <a:r>
              <a:rPr kumimoji="0" lang="ko-KR" altLang="en-US" sz="3600" kern="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기타 제물보다 </a:t>
            </a:r>
            <a:r>
              <a:rPr kumimoji="0" lang="ko-KR" altLang="en-US" sz="3600" kern="0" dirty="0" err="1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나으니이다</a:t>
            </a:r>
            <a:r>
              <a:rPr kumimoji="0" lang="ko-KR" altLang="en-US" sz="3600" kern="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0" lang="en-US" altLang="ko-KR" kern="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34.</a:t>
            </a:r>
            <a:r>
              <a:rPr kumimoji="0" lang="ko-KR" altLang="en-US" sz="3600" kern="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예수께서 </a:t>
            </a:r>
            <a:r>
              <a:rPr kumimoji="0" lang="ko-KR" altLang="en-US" sz="3600" kern="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그가 지혜 있게 대답함을 보시고 이르시되 네가 하나님의 나라에서 멀지 않도다 하시니 그 후에 감히 묻는 자가 없더라</a:t>
            </a:r>
            <a:endParaRPr kumimoji="0" lang="en-US" altLang="ko-KR" sz="3600" kern="0" dirty="0" smtClean="0">
              <a:ln w="11430"/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8761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886833" y="1728788"/>
            <a:ext cx="71224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 dirty="0" err="1" smtClean="0">
                <a:ln w="11430"/>
                <a:solidFill>
                  <a:srgbClr val="008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날만난날</a:t>
            </a:r>
            <a:r>
              <a:rPr lang="ko-KR" altLang="en-US" sz="4000" b="1" spc="-500" dirty="0" smtClean="0">
                <a:ln w="11430"/>
                <a:solidFill>
                  <a:srgbClr val="008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첫날부터 </a:t>
            </a:r>
            <a:r>
              <a:rPr lang="ko-KR" altLang="en-US" sz="4000" b="1" spc="-500" dirty="0" err="1" smtClean="0">
                <a:ln w="11430"/>
                <a:solidFill>
                  <a:srgbClr val="008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오늘이시간까지</a:t>
            </a:r>
            <a:endParaRPr lang="en-US" altLang="ko-KR" sz="4000" b="1" spc="-500" dirty="0">
              <a:ln w="11430"/>
              <a:solidFill>
                <a:srgbClr val="008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825643" y="3036888"/>
            <a:ext cx="755847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 dirty="0" smtClean="0">
                <a:ln w="11430"/>
                <a:solidFill>
                  <a:srgbClr val="008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변함없는 </a:t>
            </a:r>
            <a:r>
              <a:rPr lang="ko-KR" altLang="en-US" sz="4000" b="1" spc="-500" dirty="0" err="1" smtClean="0">
                <a:ln w="11430"/>
                <a:solidFill>
                  <a:srgbClr val="008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그사랑으로</a:t>
            </a:r>
            <a:r>
              <a:rPr lang="ko-KR" altLang="en-US" sz="4000" b="1" spc="-500" dirty="0" smtClean="0">
                <a:ln w="11430"/>
                <a:solidFill>
                  <a:srgbClr val="008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4000" b="1" spc="-500" dirty="0" err="1" smtClean="0">
                <a:ln w="11430"/>
                <a:solidFill>
                  <a:srgbClr val="008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날사랑하신주님</a:t>
            </a:r>
            <a:r>
              <a:rPr lang="ko-KR" altLang="en-US" sz="4000" b="1" spc="-500" dirty="0" smtClean="0">
                <a:ln w="11430"/>
                <a:solidFill>
                  <a:srgbClr val="008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endParaRPr lang="en-US" altLang="ko-KR" sz="4000" b="1" spc="-500" dirty="0" err="1">
              <a:ln w="11430"/>
              <a:solidFill>
                <a:srgbClr val="008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7680563" y="5849799"/>
            <a:ext cx="107273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2-3</a:t>
            </a:r>
            <a:endParaRPr lang="ko-KR" altLang="en-US" sz="3600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2009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Rectangle 2"/>
          <p:cNvSpPr>
            <a:spLocks noChangeArrowheads="1"/>
          </p:cNvSpPr>
          <p:nvPr/>
        </p:nvSpPr>
        <p:spPr bwMode="auto">
          <a:xfrm>
            <a:off x="762000" y="5105400"/>
            <a:ext cx="7848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rgbClr val="000066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ko-KR" altLang="ko-KR" sz="7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pact" pitchFamily="34" charset="0"/>
            </a:endParaRPr>
          </a:p>
        </p:txBody>
      </p:sp>
      <p:sp>
        <p:nvSpPr>
          <p:cNvPr id="37891" name="WordArt 3"/>
          <p:cNvSpPr>
            <a:spLocks noChangeArrowheads="1" noChangeShapeType="1" noTextEdit="1"/>
          </p:cNvSpPr>
          <p:nvPr/>
        </p:nvSpPr>
        <p:spPr bwMode="auto">
          <a:xfrm>
            <a:off x="611188" y="4292600"/>
            <a:ext cx="7880350" cy="1081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53882" dir="2700000" algn="ctr" rotWithShape="0">
                    <a:schemeClr val="tx2">
                      <a:alpha val="50000"/>
                    </a:schemeClr>
                  </a:outerShdw>
                </a:effectLst>
                <a:latin typeface="HY견고딕"/>
                <a:ea typeface="HY견고딕"/>
              </a:rPr>
              <a:t>김경민 선생님</a:t>
            </a:r>
            <a:endParaRPr lang="ko-KR" alt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53882" dir="2700000" algn="ctr" rotWithShape="0">
                  <a:schemeClr val="tx2">
                    <a:alpha val="50000"/>
                  </a:schemeClr>
                </a:outerShdw>
              </a:effectLst>
              <a:latin typeface="HY견고딕"/>
              <a:ea typeface="HY견고딕"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125462808" descr="EMB000002f4ac2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7" t="4887" r="4089" b="4361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8752" y="350239"/>
            <a:ext cx="8244000" cy="6156000"/>
          </a:xfrm>
          <a:prstGeom prst="rect">
            <a:avLst/>
          </a:prstGeom>
          <a:solidFill>
            <a:srgbClr val="EFFFFF"/>
          </a:solidFill>
        </p:spPr>
        <p:txBody>
          <a:bodyPr wrap="none" rtlCol="0" anchor="ctr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z="115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내 이웃을</a:t>
            </a:r>
            <a:endParaRPr lang="en-US" altLang="ko-KR" sz="11500" dirty="0" smtClean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115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사랑하라</a:t>
            </a:r>
            <a:endParaRPr lang="ko-KR" altLang="en-US" sz="11500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591751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58" name="Picture 10" descr="https://postfiles.pstatic.net/20160620_10/dreampia21c_1466427424410XVyry_JPEG/%BD%BD%B6%F3%C0%CC%B5%E526.JPG?type=w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십계명 이미지 검색결과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8" t="3808" r="7788" b="9698"/>
          <a:stretch/>
        </p:blipFill>
        <p:spPr bwMode="auto">
          <a:xfrm>
            <a:off x="0" y="188640"/>
            <a:ext cx="9107666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2544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6" name="Picture 4" descr="https://postfiles.pstatic.net/20160620_290/dreampia21c_1466427425741hvGJV_JPEG/%BD%BD%B6%F3%C0%CC%B5%E527.JPG?type=w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098" name="Picture 2" descr="https://postfiles.pstatic.net/20160620_112/dreampia21c_1466427426399hPJkN_JPEG/%BD%BD%B6%F3%C0%CC%B5%E528.JPG?type=w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122" name="Picture 2" descr="https://postfiles.pstatic.net/20160620_106/dreampia21c_1466427427255antPn_JPEG/%BD%BD%B6%F3%C0%CC%B5%E529.JPG?type=w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862013" y="2917825"/>
            <a:ext cx="69204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ko-KR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</a:t>
            </a:r>
            <a:r>
              <a:rPr lang="en-US" altLang="ko-KR" sz="4000" b="1" spc="-500" dirty="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  </a:t>
            </a:r>
            <a:r>
              <a:rPr lang="ko-KR" altLang="en-US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모두다</a:t>
            </a:r>
            <a:r>
              <a:rPr lang="en-US" altLang="ko-KR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      </a:t>
            </a:r>
            <a:r>
              <a:rPr lang="en-US" altLang="ko-KR" sz="4000" b="1" spc="-500" dirty="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</a:t>
            </a:r>
            <a:r>
              <a:rPr lang="ko-KR" altLang="en-US" sz="4000" b="1" spc="-500" dirty="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하나님이주셨죠</a:t>
            </a:r>
            <a:endParaRPr lang="ko-KR" altLang="en-US" sz="4000" b="1" spc="-500" dirty="0">
              <a:ln w="11430"/>
              <a:solidFill>
                <a:srgbClr val="FF0066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755576" y="1568986"/>
            <a:ext cx="80906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4000" b="1" spc="-50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드려요모두다나의것내것이아니죠드려요</a:t>
            </a:r>
            <a:endParaRPr lang="ko-KR" altLang="en-US" sz="4000" b="1" spc="-500" dirty="0">
              <a:ln w="11430"/>
              <a:solidFill>
                <a:srgbClr val="FF0066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856038" y="106363"/>
            <a:ext cx="1403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ko-KR" altLang="en-US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드려요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7773988" y="5918200"/>
            <a:ext cx="1060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3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1-3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949178" y="1756498"/>
            <a:ext cx="747191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 dirty="0">
                <a:ln w="11430"/>
                <a:solidFill>
                  <a:srgbClr val="008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찬양해요 </a:t>
            </a:r>
            <a:r>
              <a:rPr lang="ko-KR" altLang="en-US" sz="4000" b="1" spc="-500" dirty="0" smtClean="0">
                <a:ln w="11430"/>
                <a:solidFill>
                  <a:srgbClr val="008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찬양해요</a:t>
            </a:r>
            <a:r>
              <a:rPr lang="en-US" altLang="ko-KR" sz="4000" b="1" spc="-500" dirty="0" smtClean="0">
                <a:ln w="11430"/>
                <a:solidFill>
                  <a:srgbClr val="008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4000" b="1" spc="-500" dirty="0" err="1" smtClean="0">
                <a:ln w="11430"/>
                <a:solidFill>
                  <a:srgbClr val="008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내안에계신</a:t>
            </a:r>
            <a:r>
              <a:rPr lang="ko-KR" altLang="en-US" sz="4000" b="1" spc="-500" dirty="0" smtClean="0">
                <a:ln w="11430"/>
                <a:solidFill>
                  <a:srgbClr val="008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주님을</a:t>
            </a:r>
            <a:endParaRPr lang="ko-KR" altLang="en-US" sz="4000" b="1" spc="-500" dirty="0">
              <a:ln w="11430"/>
              <a:solidFill>
                <a:srgbClr val="008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811788" y="3064598"/>
            <a:ext cx="69461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 dirty="0">
                <a:ln w="11430"/>
                <a:solidFill>
                  <a:srgbClr val="008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찬양해요 </a:t>
            </a:r>
            <a:r>
              <a:rPr lang="ko-KR" altLang="en-US" sz="4000" b="1" spc="-500" dirty="0" smtClean="0">
                <a:ln w="11430"/>
                <a:solidFill>
                  <a:srgbClr val="008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찬양해요</a:t>
            </a:r>
            <a:r>
              <a:rPr lang="en-US" altLang="ko-KR" sz="4000" b="1" spc="-500" dirty="0" smtClean="0">
                <a:ln w="11430"/>
                <a:solidFill>
                  <a:srgbClr val="008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4000" b="1" spc="-500" dirty="0" err="1" smtClean="0">
                <a:ln w="11430"/>
                <a:solidFill>
                  <a:srgbClr val="008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내맘에계신주님</a:t>
            </a:r>
            <a:endParaRPr lang="en-US" altLang="ko-KR" sz="4000" b="1" spc="-500" dirty="0">
              <a:ln w="11430"/>
              <a:solidFill>
                <a:srgbClr val="008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7680563" y="5849799"/>
            <a:ext cx="107273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3-3</a:t>
            </a:r>
            <a:endParaRPr lang="ko-KR" altLang="en-US" sz="3600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1753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747713" y="2989263"/>
            <a:ext cx="817723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4000" b="1" spc="-500" dirty="0" err="1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친구를사랑하고섬기며모두드려요</a:t>
            </a:r>
            <a:r>
              <a:rPr lang="ko-KR" altLang="en-US" sz="4000" b="1" spc="-500" dirty="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드려요</a:t>
            </a:r>
            <a:endParaRPr lang="ko-KR" altLang="en-US" sz="4000" b="1" spc="-500" dirty="0">
              <a:ln w="11430"/>
              <a:solidFill>
                <a:srgbClr val="FF0066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820738" y="1619250"/>
            <a:ext cx="68563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우리가</a:t>
            </a:r>
            <a:r>
              <a:rPr lang="en-US" altLang="ko-KR" sz="4000" b="1" spc="-500" dirty="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r>
              <a:rPr lang="ko-KR" altLang="en-US" sz="4000" b="1" spc="-500" dirty="0" err="1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받은큰사랑</a:t>
            </a:r>
            <a:r>
              <a:rPr lang="en-US" altLang="ko-KR" sz="4000" b="1" spc="-500" dirty="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</a:t>
            </a:r>
            <a:r>
              <a:rPr lang="ko-KR" altLang="en-US" sz="4000" b="1" spc="-500" dirty="0" err="1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하나님의선물</a:t>
            </a:r>
            <a:endParaRPr lang="en-US" altLang="ko-KR" sz="4000" b="1" spc="-500" dirty="0">
              <a:ln w="11430"/>
              <a:solidFill>
                <a:srgbClr val="FF0066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7773988" y="5918200"/>
            <a:ext cx="1060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3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2-3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931288" y="3060700"/>
            <a:ext cx="69204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ko-KR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</a:t>
            </a:r>
            <a:r>
              <a:rPr lang="en-US" altLang="ko-KR" sz="4000" b="1" spc="-500" dirty="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   </a:t>
            </a:r>
            <a:r>
              <a:rPr lang="ko-KR" altLang="en-US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모두다</a:t>
            </a:r>
            <a:r>
              <a:rPr lang="en-US" altLang="ko-KR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    </a:t>
            </a:r>
            <a:r>
              <a:rPr lang="en-US" altLang="ko-KR" sz="4000" b="1" spc="-500" dirty="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   </a:t>
            </a:r>
            <a:r>
              <a:rPr lang="ko-KR" altLang="en-US" sz="4000" b="1" spc="-500" dirty="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하나님이주셨죠</a:t>
            </a:r>
            <a:endParaRPr lang="en-US" altLang="ko-KR" sz="4000" b="1" spc="-500" dirty="0">
              <a:ln w="11430"/>
              <a:solidFill>
                <a:srgbClr val="FF0066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849313" y="1547813"/>
            <a:ext cx="80778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ko-KR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</a:t>
            </a:r>
            <a:r>
              <a:rPr lang="en-US" altLang="ko-KR" sz="4000" b="1" spc="-500" dirty="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</a:t>
            </a:r>
            <a:r>
              <a:rPr lang="ko-KR" altLang="en-US" sz="4000" b="1" spc="-500" dirty="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모두다</a:t>
            </a:r>
            <a:r>
              <a:rPr lang="en-US" altLang="ko-KR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</a:t>
            </a:r>
            <a:r>
              <a:rPr lang="ko-KR" altLang="en-US" sz="4000" b="1" spc="-500" dirty="0" err="1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나의것내것이아니죠</a:t>
            </a:r>
            <a:r>
              <a:rPr lang="en-US" altLang="ko-KR" sz="4000" b="1" spc="-500" dirty="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4000" b="1" spc="-500" dirty="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드려요</a:t>
            </a:r>
            <a:endParaRPr lang="ko-KR" altLang="en-US" sz="4000" b="1" spc="-500" dirty="0">
              <a:ln w="11430"/>
              <a:solidFill>
                <a:srgbClr val="FF0066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7773988" y="5918200"/>
            <a:ext cx="1060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3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3-3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/>
          <p:cNvSpPr/>
          <p:nvPr/>
        </p:nvSpPr>
        <p:spPr>
          <a:xfrm>
            <a:off x="179512" y="188640"/>
            <a:ext cx="2808312" cy="914400"/>
          </a:xfrm>
          <a:prstGeom prst="ellipse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4400" b="1" spc="600" dirty="0" smtClean="0">
                <a:ln w="11430"/>
                <a:solidFill>
                  <a:sysClr val="windowText" lastClr="0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디지영이체M" pitchFamily="18" charset="-127"/>
                <a:ea typeface="디지영이체M" pitchFamily="18" charset="-127"/>
              </a:rPr>
              <a:t>교회소식</a:t>
            </a:r>
            <a:endParaRPr lang="ko-KR" altLang="en-US" sz="4400" b="1" spc="600" dirty="0">
              <a:ln w="11430"/>
              <a:solidFill>
                <a:sysClr val="windowText" lastClr="000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디지영이체M" pitchFamily="18" charset="-127"/>
              <a:ea typeface="디지영이체M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2739" y="1116487"/>
            <a:ext cx="7967246" cy="51337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  <a:buClr>
                <a:srgbClr val="FF0000"/>
              </a:buClr>
              <a:buFont typeface="다음_SemiBold" pitchFamily="2" charset="-127"/>
              <a:buChar char="♥"/>
            </a:pPr>
            <a:r>
              <a:rPr lang="ko-KR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예배에 나온 모든 어린이들을 </a:t>
            </a:r>
            <a:endParaRPr lang="en-US" altLang="ko-KR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  <a:p>
            <a:pPr>
              <a:lnSpc>
                <a:spcPct val="130000"/>
              </a:lnSpc>
              <a:buClr>
                <a:srgbClr val="FF0000"/>
              </a:buClr>
            </a:pPr>
            <a:r>
              <a:rPr lang="en-US" altLang="ko-K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</a:t>
            </a:r>
            <a:r>
              <a:rPr lang="ko-KR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주님의 사랑으로 환영해요</a:t>
            </a:r>
            <a:r>
              <a:rPr lang="en-US" altLang="ko-K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.</a:t>
            </a:r>
          </a:p>
          <a:p>
            <a:pPr>
              <a:lnSpc>
                <a:spcPct val="130000"/>
              </a:lnSpc>
              <a:buClr>
                <a:srgbClr val="FF0000"/>
              </a:buClr>
              <a:buFont typeface="다음_SemiBold" pitchFamily="2" charset="-127"/>
              <a:buChar char="♥"/>
            </a:pPr>
            <a:r>
              <a:rPr lang="ko-KR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예배에 </a:t>
            </a:r>
            <a:r>
              <a:rPr lang="en-US" altLang="ko-K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10</a:t>
            </a:r>
            <a:r>
              <a:rPr lang="ko-KR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분 일찍 나옵시다</a:t>
            </a:r>
            <a:r>
              <a:rPr lang="en-US" altLang="ko-K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.♡ </a:t>
            </a:r>
          </a:p>
          <a:p>
            <a:pPr>
              <a:lnSpc>
                <a:spcPct val="130000"/>
              </a:lnSpc>
              <a:buClr>
                <a:srgbClr val="FF0000"/>
              </a:buClr>
            </a:pPr>
            <a:r>
              <a:rPr lang="en-US" altLang="ko-K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</a:t>
            </a:r>
            <a:r>
              <a:rPr lang="ko-KR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선생님도요</a:t>
            </a:r>
            <a:r>
              <a:rPr lang="en-US" altLang="ko-K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~^^</a:t>
            </a:r>
          </a:p>
          <a:p>
            <a:pPr>
              <a:lnSpc>
                <a:spcPct val="130000"/>
              </a:lnSpc>
              <a:buClr>
                <a:srgbClr val="FF0000"/>
              </a:buClr>
              <a:buFont typeface="다음_SemiBold" pitchFamily="2" charset="-127"/>
              <a:buChar char="♥"/>
            </a:pPr>
            <a:r>
              <a:rPr lang="ko-KR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올해는 성경을 읽는 해입니다</a:t>
            </a: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. </a:t>
            </a:r>
            <a:r>
              <a:rPr lang="ko-KR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우리</a:t>
            </a:r>
            <a:endParaRPr lang="en-US" altLang="ko-KR" sz="36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  <a:p>
            <a:pPr>
              <a:lnSpc>
                <a:spcPct val="130000"/>
              </a:lnSpc>
              <a:buClr>
                <a:srgbClr val="FF0000"/>
              </a:buClr>
            </a:pPr>
            <a:r>
              <a:rPr lang="en-US" altLang="ko-K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</a:t>
            </a:r>
            <a:r>
              <a:rPr lang="ko-KR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모두 올해에 하루에 성경을 한 장씩</a:t>
            </a:r>
            <a:endParaRPr lang="en-US" altLang="ko-KR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  <a:p>
            <a:pPr>
              <a:lnSpc>
                <a:spcPct val="130000"/>
              </a:lnSpc>
              <a:buClr>
                <a:srgbClr val="FF0000"/>
              </a:buClr>
            </a:pPr>
            <a:r>
              <a:rPr lang="en-US" altLang="ko-K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en-US" altLang="ko-K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</a:t>
            </a:r>
            <a:r>
              <a:rPr lang="ko-KR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읽어요</a:t>
            </a:r>
            <a:r>
              <a:rPr lang="en-US" altLang="ko-K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.</a:t>
            </a:r>
            <a:endParaRPr lang="en-US" altLang="ko-KR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/>
          <p:cNvSpPr/>
          <p:nvPr/>
        </p:nvSpPr>
        <p:spPr>
          <a:xfrm>
            <a:off x="179512" y="188640"/>
            <a:ext cx="2808312" cy="914400"/>
          </a:xfrm>
          <a:prstGeom prst="ellipse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4400" b="1" spc="600" smtClean="0">
                <a:ln w="11430"/>
                <a:solidFill>
                  <a:sysClr val="windowText" lastClr="0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디지영이체M" pitchFamily="18" charset="-127"/>
                <a:ea typeface="디지영이체M" pitchFamily="18" charset="-127"/>
              </a:rPr>
              <a:t>교회소식</a:t>
            </a:r>
            <a:endParaRPr lang="ko-KR" altLang="en-US" sz="4400" b="1" spc="600">
              <a:ln w="11430"/>
              <a:solidFill>
                <a:sysClr val="windowText" lastClr="000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디지영이체M" pitchFamily="18" charset="-127"/>
              <a:ea typeface="디지영이체M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2740" y="1126001"/>
            <a:ext cx="82097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  <a:buFont typeface="다음_SemiBold" pitchFamily="2" charset="-127"/>
              <a:buChar char="♥"/>
            </a:pPr>
            <a:r>
              <a:rPr lang="ko-KR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친구들 중에 교회 다니지 않고 예수</a:t>
            </a:r>
            <a:endParaRPr lang="en-US" altLang="ko-KR" sz="36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</a:t>
            </a:r>
            <a:r>
              <a:rPr lang="ko-KR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님을 믿지 않는 친구들을 위해 기도</a:t>
            </a:r>
            <a:endParaRPr lang="en-US" altLang="ko-KR" sz="36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</a:t>
            </a:r>
            <a:r>
              <a:rPr lang="ko-KR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하면서 전도해요</a:t>
            </a: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.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다음_SemiBold" pitchFamily="2" charset="-127"/>
              <a:buChar char="♥"/>
            </a:pPr>
            <a:r>
              <a:rPr lang="ko-KR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게으르지 않고 슬기롭게 방학을 </a:t>
            </a:r>
            <a:endParaRPr lang="en-US" altLang="ko-KR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altLang="ko-KR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</a:t>
            </a:r>
            <a:r>
              <a:rPr lang="ko-KR" alt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보내요</a:t>
            </a: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. </a:t>
            </a:r>
            <a:r>
              <a:rPr lang="ko-KR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개학한 친구들은 건강을</a:t>
            </a:r>
            <a:endParaRPr lang="en-US" altLang="ko-KR" sz="36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</a:t>
            </a:r>
            <a:r>
              <a:rPr lang="ko-KR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위해 손</a:t>
            </a: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, </a:t>
            </a:r>
            <a:r>
              <a:rPr lang="ko-KR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발을 잘 씻어요</a:t>
            </a: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.</a:t>
            </a:r>
            <a:endParaRPr lang="en-US" altLang="ko-KR" sz="36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/>
          <p:cNvSpPr/>
          <p:nvPr/>
        </p:nvSpPr>
        <p:spPr>
          <a:xfrm>
            <a:off x="179512" y="188640"/>
            <a:ext cx="2808312" cy="914400"/>
          </a:xfrm>
          <a:prstGeom prst="ellipse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4400" b="1" spc="600" smtClean="0">
                <a:ln w="11430"/>
                <a:solidFill>
                  <a:sysClr val="windowText" lastClr="0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디지영이체M" pitchFamily="18" charset="-127"/>
                <a:ea typeface="디지영이체M" pitchFamily="18" charset="-127"/>
              </a:rPr>
              <a:t>교회소식</a:t>
            </a:r>
            <a:endParaRPr lang="ko-KR" altLang="en-US" sz="4400" b="1" spc="600">
              <a:ln w="11430"/>
              <a:solidFill>
                <a:sysClr val="windowText" lastClr="000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디지영이체M" pitchFamily="18" charset="-127"/>
              <a:ea typeface="디지영이체M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2740" y="1175958"/>
            <a:ext cx="82097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  <a:buFont typeface="다음_SemiBold" pitchFamily="2" charset="-127"/>
              <a:buChar char="♥"/>
            </a:pP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2</a:t>
            </a:r>
            <a:r>
              <a:rPr lang="ko-KR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월 성경읽기</a:t>
            </a:r>
            <a:endParaRPr lang="en-US" altLang="ko-KR" sz="36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 </a:t>
            </a:r>
            <a:r>
              <a:rPr lang="en-US" altLang="ko-KR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</a:t>
            </a:r>
            <a:r>
              <a:rPr lang="ko-KR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마가복음 </a:t>
            </a: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(2</a:t>
            </a:r>
            <a:r>
              <a:rPr lang="ko-KR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월 </a:t>
            </a: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23</a:t>
            </a:r>
            <a:r>
              <a:rPr lang="ko-KR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일까지</a:t>
            </a: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)</a:t>
            </a:r>
            <a:endParaRPr lang="en-US" altLang="ko-KR" sz="3600" spc="-15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522761"/>
            <a:ext cx="8589211" cy="449353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30000"/>
              </a:lnSpc>
            </a:pP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하늘에 계신 우리 아버지여</a:t>
            </a:r>
            <a:endParaRPr lang="en-US" altLang="ko-KR" sz="4400" b="1" spc="50" dirty="0" smtClean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이름이 </a:t>
            </a:r>
            <a:r>
              <a:rPr lang="ko-KR" altLang="en-US" sz="4400" b="1" spc="50" dirty="0" err="1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거룩히</a:t>
            </a: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 여김을 </a:t>
            </a:r>
            <a:r>
              <a:rPr lang="ko-KR" altLang="en-US" sz="4400" b="1" spc="50" dirty="0" err="1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받으시오며</a:t>
            </a:r>
            <a:endParaRPr lang="en-US" altLang="ko-KR" sz="4400" b="1" spc="50" dirty="0" smtClean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나라가 </a:t>
            </a:r>
            <a:r>
              <a:rPr lang="ko-KR" altLang="en-US" sz="4400" b="1" spc="50" dirty="0" err="1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임하옵시며</a:t>
            </a:r>
            <a:endParaRPr lang="en-US" altLang="ko-KR" sz="4400" b="1" spc="50" dirty="0" smtClean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뜻이 하늘에서 이룬 것 같이</a:t>
            </a:r>
            <a:endParaRPr lang="en-US" altLang="ko-KR" sz="4400" b="1" spc="50" dirty="0" smtClean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땅에서도 </a:t>
            </a:r>
            <a:r>
              <a:rPr lang="ko-KR" altLang="en-US" sz="4400" b="1" spc="50" dirty="0" err="1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이루어지이다</a:t>
            </a:r>
            <a:endParaRPr lang="ko-KR" altLang="en-US" sz="44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425215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3600" b="1" spc="50" smtClean="0">
                <a:ln w="11430"/>
                <a:solidFill>
                  <a:srgbClr val="7030A0"/>
                </a:soli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주기도문</a:t>
            </a:r>
            <a:endParaRPr lang="ko-KR" altLang="en-US" sz="3600" b="1" spc="50">
              <a:ln w="11430"/>
              <a:solidFill>
                <a:srgbClr val="7030A0"/>
              </a:soli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522761"/>
            <a:ext cx="8643998" cy="449353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30000"/>
              </a:lnSpc>
            </a:pP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오늘날 우리에게</a:t>
            </a:r>
            <a:endParaRPr lang="en-US" altLang="ko-KR" sz="4400" b="1" spc="50" dirty="0" smtClean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일용할 양식을 </a:t>
            </a:r>
            <a:r>
              <a:rPr lang="ko-KR" altLang="en-US" sz="4400" b="1" spc="50" dirty="0" err="1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주옵시고</a:t>
            </a:r>
            <a:endParaRPr lang="en-US" altLang="ko-KR" sz="4400" b="1" spc="50" dirty="0" smtClean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우리가 우리에게 죄 지은 자를</a:t>
            </a:r>
            <a:endParaRPr lang="en-US" altLang="ko-KR" sz="4400" b="1" spc="50" dirty="0" smtClean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사하여 </a:t>
            </a:r>
            <a:r>
              <a:rPr lang="ko-KR" altLang="en-US" sz="4400" b="1" spc="50" dirty="0" err="1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준것</a:t>
            </a: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 같이 우리 죄를</a:t>
            </a:r>
            <a:endParaRPr lang="en-US" altLang="ko-KR" sz="4400" b="1" spc="50" dirty="0" smtClean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사하여 </a:t>
            </a:r>
            <a:r>
              <a:rPr lang="ko-KR" altLang="en-US" sz="4400" b="1" spc="50" dirty="0" err="1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주옵시고</a:t>
            </a:r>
            <a:endParaRPr lang="ko-KR" altLang="en-US" sz="44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425215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3600" b="1" spc="50" smtClean="0">
                <a:ln w="11430"/>
                <a:solidFill>
                  <a:srgbClr val="7030A0"/>
                </a:soli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주기도문</a:t>
            </a:r>
            <a:endParaRPr lang="ko-KR" altLang="en-US" sz="3600" b="1" spc="50">
              <a:ln w="11430"/>
              <a:solidFill>
                <a:srgbClr val="7030A0"/>
              </a:soli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522761"/>
            <a:ext cx="8643998" cy="449353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30000"/>
              </a:lnSpc>
            </a:pP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우리를 시험에 들게 하지</a:t>
            </a:r>
            <a:endParaRPr lang="en-US" altLang="ko-KR" sz="4400" b="1" spc="50" dirty="0" smtClean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4400" b="1" spc="50" dirty="0" err="1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마옵시고</a:t>
            </a: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 다만 악에서 구하옵소서</a:t>
            </a:r>
            <a:endParaRPr lang="en-US" altLang="ko-KR" sz="4400" b="1" spc="50" dirty="0" smtClean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나라와 권세와 영광이 </a:t>
            </a:r>
            <a:endParaRPr lang="en-US" altLang="ko-KR" sz="4400" b="1" spc="50" dirty="0" smtClean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아버지께 영원히 있사옵나이다</a:t>
            </a:r>
            <a:endParaRPr lang="en-US" altLang="ko-KR" sz="4400" b="1" spc="50" dirty="0" smtClean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아멘</a:t>
            </a:r>
            <a:endParaRPr lang="ko-KR" altLang="en-US" sz="44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425215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3600" b="1" spc="50" smtClean="0">
                <a:ln w="11430"/>
                <a:solidFill>
                  <a:srgbClr val="7030A0"/>
                </a:soli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주기도문</a:t>
            </a:r>
            <a:endParaRPr lang="ko-KR" altLang="en-US" sz="3600" b="1" spc="50">
              <a:ln w="11430"/>
              <a:solidFill>
                <a:srgbClr val="7030A0"/>
              </a:soli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79712" y="1148551"/>
            <a:ext cx="5250155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7200" b="1" spc="600" dirty="0" smtClean="0">
                <a:ln w="11430"/>
                <a:solidFill>
                  <a:srgbClr val="7030A0"/>
                </a:soli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복 </a:t>
            </a:r>
            <a:r>
              <a:rPr lang="ko-KR" altLang="en-US" sz="7200" b="1" spc="600" dirty="0" err="1" smtClean="0">
                <a:ln w="11430"/>
                <a:solidFill>
                  <a:srgbClr val="7030A0"/>
                </a:soli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습</a:t>
            </a:r>
            <a:r>
              <a:rPr lang="ko-KR" altLang="en-US" sz="7200" b="1" spc="600" dirty="0" smtClean="0">
                <a:ln w="11430"/>
                <a:solidFill>
                  <a:srgbClr val="7030A0"/>
                </a:soli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게 임</a:t>
            </a:r>
            <a:endParaRPr lang="ko-KR" altLang="en-US" sz="7200" b="1" spc="600" dirty="0">
              <a:ln w="11430"/>
              <a:solidFill>
                <a:srgbClr val="7030A0"/>
              </a:soli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416091" y="2649106"/>
            <a:ext cx="738535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spc="-500" dirty="0" err="1" smtClean="0">
                <a:ln w="11430"/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하늘보좌다버리고</a:t>
            </a:r>
            <a:r>
              <a:rPr kumimoji="0" lang="ko-KR" altLang="en-US" sz="4000" b="1" spc="-500" dirty="0" smtClean="0">
                <a:ln w="11430"/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kumimoji="0" lang="ko-KR" altLang="en-US" sz="4000" b="1" spc="-500" dirty="0" err="1" smtClean="0">
                <a:ln w="11430"/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이땅에오신주</a:t>
            </a:r>
            <a:r>
              <a:rPr kumimoji="0" lang="ko-KR" altLang="en-US" sz="4000" b="1" spc="-500" dirty="0" smtClean="0">
                <a:ln w="11430"/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십자</a:t>
            </a:r>
            <a:endParaRPr kumimoji="0" lang="ko-KR" altLang="en-US" sz="4000" b="1" spc="-500" dirty="0">
              <a:ln w="11430"/>
              <a:solidFill>
                <a:prstClr val="black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283926" y="4377298"/>
            <a:ext cx="61478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spc="-500" dirty="0" err="1" smtClean="0">
                <a:ln w="11430"/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가에죽으시고</a:t>
            </a:r>
            <a:r>
              <a:rPr kumimoji="0" lang="en-US" altLang="ko-KR" sz="4000" b="1" spc="-500" dirty="0" smtClean="0">
                <a:ln w="11430"/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     </a:t>
            </a:r>
            <a:r>
              <a:rPr kumimoji="0" lang="ko-KR" altLang="en-US" sz="4000" b="1" spc="-500" dirty="0" err="1" smtClean="0">
                <a:ln w="11430"/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다시사신왕</a:t>
            </a:r>
            <a:r>
              <a:rPr kumimoji="0" lang="en-US" altLang="ko-KR" sz="4000" b="1" spc="-500" dirty="0" smtClean="0">
                <a:ln w="11430"/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endParaRPr kumimoji="0" lang="ko-KR" altLang="en-US" sz="4000" b="1" spc="-500" dirty="0">
              <a:ln w="11430"/>
              <a:solidFill>
                <a:prstClr val="black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94964" y="116632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1-4</a:t>
            </a:r>
            <a:endParaRPr kumimoji="0"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5801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247781" y="2649106"/>
            <a:ext cx="641393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spc="-500" dirty="0" smtClean="0">
                <a:ln w="11430"/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예 수 님   </a:t>
            </a:r>
            <a:r>
              <a:rPr kumimoji="0" lang="ko-KR" altLang="en-US" sz="4000" b="1" spc="-500" dirty="0" err="1" smtClean="0">
                <a:ln w="11430"/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누구보다날사랑하시니</a:t>
            </a:r>
            <a:endParaRPr kumimoji="0" lang="ko-KR" altLang="en-US" sz="4000" b="1" spc="-500" dirty="0">
              <a:ln w="11430"/>
              <a:solidFill>
                <a:prstClr val="black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115616" y="4377298"/>
            <a:ext cx="61510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spc="-500" dirty="0" err="1" smtClean="0">
                <a:ln w="11430"/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내마음속왕의자리에</a:t>
            </a:r>
            <a:r>
              <a:rPr kumimoji="0" lang="ko-KR" altLang="en-US" sz="4000" b="1" spc="-500" dirty="0" smtClean="0">
                <a:ln w="11430"/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모   셨네  </a:t>
            </a:r>
            <a:r>
              <a:rPr kumimoji="0" lang="en-US" altLang="ko-KR" sz="4000" b="1" spc="-500" dirty="0" smtClean="0">
                <a:ln w="11430"/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endParaRPr kumimoji="0" lang="ko-KR" altLang="en-US" sz="4000" b="1" spc="-500" dirty="0">
              <a:ln w="11430"/>
              <a:solidFill>
                <a:prstClr val="black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94964" y="116632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2-4</a:t>
            </a:r>
            <a:endParaRPr kumimoji="0"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4081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259632" y="2636912"/>
            <a:ext cx="765145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spc="-500" dirty="0" err="1" smtClean="0">
                <a:ln w="11430"/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나무엇보다주사랑하리어디든지따라가</a:t>
            </a:r>
            <a:endParaRPr kumimoji="0" lang="ko-KR" altLang="en-US" sz="4000" b="1" spc="-500" dirty="0">
              <a:ln w="11430"/>
              <a:solidFill>
                <a:prstClr val="black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11560" y="4377298"/>
            <a:ext cx="826700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4000" b="1" spc="-500" smtClean="0">
                <a:ln w="11430"/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r>
              <a:rPr kumimoji="0" lang="ko-KR" altLang="en-US" sz="4000" b="1" spc="-500" dirty="0" err="1" smtClean="0">
                <a:ln w="11430"/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리그누구보다주사랑하리언제든지따라가</a:t>
            </a:r>
            <a:endParaRPr kumimoji="0" lang="ko-KR" altLang="en-US" sz="4000" b="1" spc="-500" dirty="0">
              <a:ln w="11430"/>
              <a:solidFill>
                <a:prstClr val="black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94964" y="116632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3-4</a:t>
            </a:r>
            <a:endParaRPr kumimoji="0"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3059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345553" y="3297178"/>
            <a:ext cx="676980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4000" b="1" spc="-500" dirty="0" smtClean="0">
                <a:ln w="11430"/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r>
              <a:rPr kumimoji="0" lang="ko-KR" altLang="en-US" sz="4000" b="1" spc="-500" dirty="0" smtClean="0">
                <a:ln w="11430"/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리  예수님을내안에최고로모셔요</a:t>
            </a:r>
            <a:endParaRPr kumimoji="0" lang="ko-KR" altLang="en-US" sz="4000" b="1" spc="-500" dirty="0">
              <a:ln w="11430"/>
              <a:solidFill>
                <a:prstClr val="black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94964" y="116632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4-4</a:t>
            </a:r>
            <a:endParaRPr kumimoji="0"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48922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547664" y="2132856"/>
            <a:ext cx="694292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spc="-500" dirty="0" err="1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온땅위에가득한</a:t>
            </a:r>
            <a:r>
              <a:rPr kumimoji="0" lang="ko-KR" altLang="en-US" sz="4000" b="1" spc="-500" dirty="0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kumimoji="0" lang="ko-KR" altLang="en-US" sz="4000" b="1" spc="-500" dirty="0" err="1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그분의숨결</a:t>
            </a:r>
            <a:r>
              <a:rPr kumimoji="0" lang="en-US" altLang="ko-KR" sz="4000" b="1" spc="-500" dirty="0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</a:t>
            </a:r>
            <a:r>
              <a:rPr kumimoji="0" lang="ko-KR" altLang="en-US" sz="4000" b="1" spc="-500" dirty="0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그의</a:t>
            </a:r>
            <a:endParaRPr kumimoji="0" lang="ko-KR" altLang="en-US" sz="4000" b="1" spc="-500" dirty="0">
              <a:ln w="11430"/>
              <a:solidFill>
                <a:srgbClr val="00206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124" y="5949280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1-4</a:t>
            </a:r>
            <a:endParaRPr kumimoji="0"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284633"/>
            <a:ext cx="3719288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3600" b="1" spc="5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온 세상이 찬양해</a:t>
            </a:r>
            <a:endParaRPr kumimoji="0" lang="ko-KR" altLang="en-US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971600" y="3861048"/>
            <a:ext cx="63081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spc="-500" dirty="0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사랑과</a:t>
            </a:r>
            <a:r>
              <a:rPr kumimoji="0" lang="en-US" altLang="ko-KR" sz="4000" b="1" spc="-500" dirty="0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    -     </a:t>
            </a:r>
            <a:r>
              <a:rPr kumimoji="0" lang="ko-KR" altLang="en-US" sz="4000" b="1" spc="-500" dirty="0" err="1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그의축복이</a:t>
            </a:r>
            <a:r>
              <a:rPr kumimoji="0" lang="en-US" altLang="ko-KR" sz="4000" b="1" spc="-500" dirty="0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     -</a:t>
            </a:r>
            <a:endParaRPr kumimoji="0" lang="ko-KR" altLang="en-US" sz="4000" b="1" spc="-500" dirty="0">
              <a:ln w="11430"/>
              <a:solidFill>
                <a:srgbClr val="00206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44333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301482" y="2132856"/>
            <a:ext cx="729238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spc="-500" dirty="0" err="1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저푸른나무위에</a:t>
            </a:r>
            <a:r>
              <a:rPr kumimoji="0" lang="ko-KR" altLang="en-US" sz="4000" b="1" spc="-500" dirty="0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피</a:t>
            </a:r>
            <a:r>
              <a:rPr kumimoji="0" lang="en-US" altLang="ko-KR" sz="4000" b="1" spc="-500" dirty="0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r>
              <a:rPr kumimoji="0" lang="ko-KR" altLang="en-US" sz="4000" b="1" spc="-500" dirty="0" err="1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어나고</a:t>
            </a:r>
            <a:r>
              <a:rPr kumimoji="0" lang="ko-KR" altLang="en-US" sz="4000" b="1" spc="-500" dirty="0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</a:t>
            </a:r>
            <a:r>
              <a:rPr kumimoji="0" lang="en-US" altLang="ko-KR" sz="4000" b="1" spc="-500" dirty="0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</a:t>
            </a:r>
            <a:r>
              <a:rPr kumimoji="0" lang="ko-KR" altLang="en-US" sz="4000" b="1" spc="-500" dirty="0" err="1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저넓은</a:t>
            </a:r>
            <a:endParaRPr kumimoji="0" lang="ko-KR" altLang="en-US" sz="4000" b="1" spc="-500" dirty="0">
              <a:ln w="11430"/>
              <a:solidFill>
                <a:srgbClr val="00206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124" y="5949280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2-4</a:t>
            </a:r>
            <a:endParaRPr kumimoji="0"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971600" y="3861048"/>
            <a:ext cx="76995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spc="-500" dirty="0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바다  </a:t>
            </a:r>
            <a:r>
              <a:rPr kumimoji="0" lang="en-US" altLang="ko-KR" sz="4000" b="1" spc="-500" dirty="0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</a:t>
            </a:r>
            <a:r>
              <a:rPr kumimoji="0" lang="ko-KR" altLang="en-US" sz="4000" b="1" spc="-500" dirty="0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끝 에   가득해</a:t>
            </a:r>
            <a:r>
              <a:rPr kumimoji="0" lang="en-US" altLang="ko-KR" sz="4000" b="1" spc="-500" dirty="0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                  </a:t>
            </a:r>
            <a:r>
              <a:rPr kumimoji="0" lang="ko-KR" altLang="en-US" sz="4000" b="1" spc="-500" dirty="0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바람은</a:t>
            </a:r>
            <a:endParaRPr kumimoji="0" lang="ko-KR" altLang="en-US" sz="4000" b="1" spc="-500" dirty="0">
              <a:ln w="11430"/>
              <a:solidFill>
                <a:srgbClr val="00206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1790741"/>
      </p:ext>
    </p:extLst>
  </p:cSld>
  <p:clrMapOvr>
    <a:masterClrMapping/>
  </p:clrMapOvr>
</p:sld>
</file>

<file path=ppt/theme/theme1.xml><?xml version="1.0" encoding="utf-8"?>
<a:theme xmlns:a="http://schemas.openxmlformats.org/drawingml/2006/main" name="1_기본 디자인">
  <a:themeElements>
    <a:clrScheme name="1_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기본 디자인">
  <a:themeElements>
    <a:clrScheme name="1_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17698</TotalTime>
  <Words>473</Words>
  <Application>Microsoft Office PowerPoint</Application>
  <PresentationFormat>화면 슬라이드 쇼(4:3)</PresentationFormat>
  <Paragraphs>105</Paragraphs>
  <Slides>38</Slides>
  <Notes>4</Notes>
  <HiddenSlides>0</HiddenSlides>
  <MMClips>0</MMClips>
  <ScaleCrop>false</ScaleCrop>
  <HeadingPairs>
    <vt:vector size="4" baseType="variant">
      <vt:variant>
        <vt:lpstr>테마</vt:lpstr>
      </vt:variant>
      <vt:variant>
        <vt:i4>8</vt:i4>
      </vt:variant>
      <vt:variant>
        <vt:lpstr>슬라이드 제목</vt:lpstr>
      </vt:variant>
      <vt:variant>
        <vt:i4>38</vt:i4>
      </vt:variant>
    </vt:vector>
  </HeadingPairs>
  <TitlesOfParts>
    <vt:vector size="46" baseType="lpstr">
      <vt:lpstr>1_기본 디자인</vt:lpstr>
      <vt:lpstr>2_Office 테마</vt:lpstr>
      <vt:lpstr>2_기본 디자인</vt:lpstr>
      <vt:lpstr>3_기본 디자인</vt:lpstr>
      <vt:lpstr>4_Office 테마</vt:lpstr>
      <vt:lpstr>Office 테마</vt:lpstr>
      <vt:lpstr>기본 디자인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manyddo</dc:creator>
  <cp:lastModifiedBy>user</cp:lastModifiedBy>
  <cp:revision>1195</cp:revision>
  <dcterms:created xsi:type="dcterms:W3CDTF">2003-08-09T15:41:42Z</dcterms:created>
  <dcterms:modified xsi:type="dcterms:W3CDTF">2020-02-08T22:44:11Z</dcterms:modified>
</cp:coreProperties>
</file>